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05600" cy="99441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">
          <p15:clr>
            <a:srgbClr val="A4A3A4"/>
          </p15:clr>
        </p15:guide>
        <p15:guide id="4" pos="73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3"/>
        <p:guide pos="73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CenturyGothic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889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650555"/>
            <a:ext cx="10363200" cy="105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1226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Co-supervisors: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2733320" y="1782763"/>
            <a:ext cx="854428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122650"/>
              </a:buClr>
              <a:buSzPts val="2000"/>
              <a:buChar char="▪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122650"/>
              </a:buClr>
              <a:buSzPts val="1600"/>
              <a:buFont typeface="Arial"/>
              <a:buChar char="•"/>
              <a:defRPr>
                <a:solidFill>
                  <a:srgbClr val="1226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122650"/>
              </a:buClr>
              <a:buSzPts val="1400"/>
              <a:buChar char="»"/>
              <a:defRPr>
                <a:solidFill>
                  <a:srgbClr val="1226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 flipH="1" rot="10800000">
            <a:off x="609600" y="109728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type="title"/>
          </p:nvPr>
        </p:nvSpPr>
        <p:spPr>
          <a:xfrm>
            <a:off x="609599" y="0"/>
            <a:ext cx="10955868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0"/>
            <a:ext cx="109220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220121" y="139818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5406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 flipH="1" rot="10800000">
            <a:off x="609600" y="1117601"/>
            <a:ext cx="10972800" cy="15875"/>
          </a:xfrm>
          <a:prstGeom prst="straightConnector1">
            <a:avLst/>
          </a:prstGeom>
          <a:noFill/>
          <a:ln cap="flat" cmpd="sng" w="12700">
            <a:solidFill>
              <a:srgbClr val="2757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7572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25406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5406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1"/>
          <p:cNvCxnSpPr/>
          <p:nvPr/>
        </p:nvCxnSpPr>
        <p:spPr>
          <a:xfrm>
            <a:off x="10941051" y="6411913"/>
            <a:ext cx="0" cy="285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914400" y="498150"/>
            <a:ext cx="11277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Development of a computational system to determine ESCO competences associated to training offers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2732723" y="2936875"/>
            <a:ext cx="8544877" cy="314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business sector currently faces a challenge in linking a training offer (by its title, description or objectives) to the skills acquired at the time of its completion, which is a barrier in the process of choosing job offers </a:t>
            </a:r>
            <a:r>
              <a:rPr lang="en-US"/>
              <a:t>by</a:t>
            </a:r>
            <a:r>
              <a:rPr lang="en-US"/>
              <a:t> workers and selecting candidates by companies. In order to fight this, the European Union recently made available a database containing the multilingual taxonomy of European qualifications, competences and occupations (ESCO) which aims to be the </a:t>
            </a:r>
            <a:r>
              <a:rPr lang="en-US"/>
              <a:t>fundamental reference</a:t>
            </a:r>
            <a:r>
              <a:rPr lang="en-US"/>
              <a:t> for professional integration and mobility within Europe. </a:t>
            </a:r>
            <a:endParaRPr/>
          </a:p>
          <a:p>
            <a:pPr indent="0" lvl="0" marL="30162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Therefore, the objective of this dissertation is to develop a computational system capable of processing the training offers’ information coming from UA courses’ Pedagogical Dossiers (DPUCs) and to map them to ESCO competences.</a:t>
            </a:r>
            <a:endParaRPr/>
          </a:p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2733325" y="17827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Artur Correia Romão</a:t>
            </a:r>
            <a:br>
              <a:rPr lang="en-US"/>
            </a:br>
            <a:endParaRPr/>
          </a:p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733325" y="21130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António Neves</a:t>
            </a:r>
            <a:endParaRPr/>
          </a:p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2733325" y="2443367"/>
            <a:ext cx="854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0162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Fabianne Ribeiro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/ results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Defining the objectives of the dissertation by investigating about ESCO, its goal towards professional integration and mobility within Europe and how people and organizations may benefit from using it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Reading of ESCO’s Quick Start Guide documentation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Investigate on how to use ESCO/Read ESCO API documentation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Investigate about similar taxonomies that could have different and interesting features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Study how UA’s DPUCs are organized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Search of LLM and NLP frameworks that could be helpful to process DPUCs information (finding keywords to match ESCO competences)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Installing ESCO API and making some tests on micro-credentials and DPUCs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Concluded that ESCO API itself is not prepared to receive raw information from UA’s DPUCs</a:t>
            </a:r>
            <a:endParaRPr/>
          </a:p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09600" y="0"/>
            <a:ext cx="10972800" cy="112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/ challenges</a:t>
            </a:r>
            <a:endParaRPr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Make some more tests with other DPUCs to check if the expected output is valuable and makes sense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Choosing </a:t>
            </a:r>
            <a:r>
              <a:rPr lang="en-US"/>
              <a:t>a </a:t>
            </a:r>
            <a:r>
              <a:rPr lang="en-US"/>
              <a:t>proper LLM</a:t>
            </a:r>
            <a:r>
              <a:rPr lang="en-US"/>
              <a:t> </a:t>
            </a:r>
            <a:r>
              <a:rPr lang="en-US"/>
              <a:t>framework to </a:t>
            </a:r>
            <a:r>
              <a:rPr lang="en-US"/>
              <a:t>process</a:t>
            </a:r>
            <a:r>
              <a:rPr lang="en-US"/>
              <a:t> the information coming from DPUCs and obtaining </a:t>
            </a:r>
            <a:r>
              <a:rPr lang="en-US"/>
              <a:t>valuable</a:t>
            </a:r>
            <a:r>
              <a:rPr lang="en-US"/>
              <a:t> keywords before querying in ESCO API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Starting making tests with the LLM framework</a:t>
            </a:r>
            <a:endParaRPr/>
          </a:p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 / MEI / PDE / 2023-24</a:t>
            </a:r>
            <a:endParaRPr/>
          </a:p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F template">
  <a:themeElements>
    <a:clrScheme name="EMIF colours">
      <a:dk1>
        <a:srgbClr val="000000"/>
      </a:dk1>
      <a:lt1>
        <a:srgbClr val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