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115" d="100"/>
          <a:sy n="115" d="100"/>
        </p:scale>
        <p:origin x="816" y="192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ídio Oliveira" userId="2e6e6f6d-fff9-46ef-9091-884c6980c73a" providerId="ADAL" clId="{9D5E8985-33E2-4E74-A09A-413A45E74992}"/>
    <pc:docChg chg="custSel modSld">
      <pc:chgData name="Ilídio Oliveira" userId="2e6e6f6d-fff9-46ef-9091-884c6980c73a" providerId="ADAL" clId="{9D5E8985-33E2-4E74-A09A-413A45E74992}" dt="2019-09-13T08:10:10.973" v="17"/>
      <pc:docMkLst>
        <pc:docMk/>
      </pc:docMkLst>
      <pc:sldChg chg="addCm modCm">
        <pc:chgData name="Ilídio Oliveira" userId="2e6e6f6d-fff9-46ef-9091-884c6980c73a" providerId="ADAL" clId="{9D5E8985-33E2-4E74-A09A-413A45E74992}" dt="2019-09-13T08:07:18.678" v="15"/>
        <pc:sldMkLst>
          <pc:docMk/>
          <pc:sldMk cId="2017517577" sldId="291"/>
        </pc:sldMkLst>
      </pc:sldChg>
      <pc:sldChg chg="addCm modCm">
        <pc:chgData name="Ilídio Oliveira" userId="2e6e6f6d-fff9-46ef-9091-884c6980c73a" providerId="ADAL" clId="{9D5E8985-33E2-4E74-A09A-413A45E74992}" dt="2019-09-13T08:10:10.973" v="17"/>
        <pc:sldMkLst>
          <pc:docMk/>
          <pc:sldMk cId="1328304720" sldId="292"/>
        </pc:sldMkLst>
      </pc:sldChg>
      <pc:sldChg chg="modSp">
        <pc:chgData name="Ilídio Oliveira" userId="2e6e6f6d-fff9-46ef-9091-884c6980c73a" providerId="ADAL" clId="{9D5E8985-33E2-4E74-A09A-413A45E74992}" dt="2019-09-13T08:03:30.816" v="10" actId="20577"/>
        <pc:sldMkLst>
          <pc:docMk/>
          <pc:sldMk cId="903694552" sldId="300"/>
        </pc:sldMkLst>
        <pc:spChg chg="mod">
          <ac:chgData name="Ilídio Oliveira" userId="2e6e6f6d-fff9-46ef-9091-884c6980c73a" providerId="ADAL" clId="{9D5E8985-33E2-4E74-A09A-413A45E74992}" dt="2019-09-13T08:03:30.816" v="10" actId="20577"/>
          <ac:spMkLst>
            <pc:docMk/>
            <pc:sldMk cId="903694552" sldId="300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D78036BA-A0AD-E14E-88A6-6384E17EB1BD}"/>
    <pc:docChg chg="undo custSel addSld delSld modSld">
      <pc:chgData name="José Oliveira" userId="c1a5721c-71f1-4e56-8259-70b326cc916d" providerId="ADAL" clId="{D78036BA-A0AD-E14E-88A6-6384E17EB1BD}" dt="2019-09-12T17:06:08.778" v="1286" actId="20577"/>
      <pc:docMkLst>
        <pc:docMk/>
      </pc:docMkLst>
      <pc:sldChg chg="delSp modSp modNotesTx">
        <pc:chgData name="José Oliveira" userId="c1a5721c-71f1-4e56-8259-70b326cc916d" providerId="ADAL" clId="{D78036BA-A0AD-E14E-88A6-6384E17EB1BD}" dt="2019-09-12T16:18:23.368" v="551" actId="27636"/>
        <pc:sldMkLst>
          <pc:docMk/>
          <pc:sldMk cId="1804588806" sldId="288"/>
        </pc:sldMkLst>
        <pc:spChg chg="mod">
          <ac:chgData name="José Oliveira" userId="c1a5721c-71f1-4e56-8259-70b326cc916d" providerId="ADAL" clId="{D78036BA-A0AD-E14E-88A6-6384E17EB1BD}" dt="2019-09-12T16:18:23.368" v="551" actId="27636"/>
          <ac:spMkLst>
            <pc:docMk/>
            <pc:sldMk cId="1804588806" sldId="288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05:47.054" v="132" actId="478"/>
          <ac:cxnSpMkLst>
            <pc:docMk/>
            <pc:sldMk cId="1804588806" sldId="288"/>
            <ac:cxnSpMk id="5" creationId="{8EE1A4CD-5E56-0E4B-AFF9-B3F6D229750E}"/>
          </ac:cxnSpMkLst>
        </pc:cxnChg>
      </pc:sldChg>
      <pc:sldChg chg="delSp modSp">
        <pc:chgData name="José Oliveira" userId="c1a5721c-71f1-4e56-8259-70b326cc916d" providerId="ADAL" clId="{D78036BA-A0AD-E14E-88A6-6384E17EB1BD}" dt="2019-09-12T16:59:24.676" v="1267" actId="13926"/>
        <pc:sldMkLst>
          <pc:docMk/>
          <pc:sldMk cId="2017517577" sldId="291"/>
        </pc:sldMkLst>
        <pc:spChg chg="mod">
          <ac:chgData name="José Oliveira" userId="c1a5721c-71f1-4e56-8259-70b326cc916d" providerId="ADAL" clId="{D78036BA-A0AD-E14E-88A6-6384E17EB1BD}" dt="2019-09-12T16:59:24.676" v="1267" actId="13926"/>
          <ac:spMkLst>
            <pc:docMk/>
            <pc:sldMk cId="2017517577" sldId="291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46:08.229" v="1224" actId="478"/>
          <ac:cxnSpMkLst>
            <pc:docMk/>
            <pc:sldMk cId="2017517577" sldId="291"/>
            <ac:cxnSpMk id="5" creationId="{8633DB73-39DF-9D42-9EE4-48B686061691}"/>
          </ac:cxnSpMkLst>
        </pc:cxnChg>
      </pc:sldChg>
      <pc:sldChg chg="delSp modSp">
        <pc:chgData name="José Oliveira" userId="c1a5721c-71f1-4e56-8259-70b326cc916d" providerId="ADAL" clId="{D78036BA-A0AD-E14E-88A6-6384E17EB1BD}" dt="2019-09-12T17:05:14.124" v="1275" actId="20577"/>
        <pc:sldMkLst>
          <pc:docMk/>
          <pc:sldMk cId="1328304720" sldId="292"/>
        </pc:sldMkLst>
        <pc:spChg chg="mod">
          <ac:chgData name="José Oliveira" userId="c1a5721c-71f1-4e56-8259-70b326cc916d" providerId="ADAL" clId="{D78036BA-A0AD-E14E-88A6-6384E17EB1BD}" dt="2019-09-12T17:05:14.124" v="1275" actId="20577"/>
          <ac:spMkLst>
            <pc:docMk/>
            <pc:sldMk cId="1328304720" sldId="292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7:04:25.300" v="1268" actId="478"/>
          <ac:cxnSpMkLst>
            <pc:docMk/>
            <pc:sldMk cId="1328304720" sldId="292"/>
            <ac:cxnSpMk id="5" creationId="{36953879-5E26-C644-99EF-7F775119CF14}"/>
          </ac:cxnSpMkLst>
        </pc:cxnChg>
      </pc:sldChg>
      <pc:sldChg chg="modSp">
        <pc:chgData name="José Oliveira" userId="c1a5721c-71f1-4e56-8259-70b326cc916d" providerId="ADAL" clId="{D78036BA-A0AD-E14E-88A6-6384E17EB1BD}" dt="2019-09-12T17:06:08.778" v="1286" actId="20577"/>
        <pc:sldMkLst>
          <pc:docMk/>
          <pc:sldMk cId="1994547155" sldId="294"/>
        </pc:sldMkLst>
        <pc:spChg chg="mod">
          <ac:chgData name="José Oliveira" userId="c1a5721c-71f1-4e56-8259-70b326cc916d" providerId="ADAL" clId="{D78036BA-A0AD-E14E-88A6-6384E17EB1BD}" dt="2019-09-12T17:06:08.778" v="1286" actId="20577"/>
          <ac:spMkLst>
            <pc:docMk/>
            <pc:sldMk cId="1994547155" sldId="294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D78036BA-A0AD-E14E-88A6-6384E17EB1BD}" dt="2019-09-12T16:40:33.785" v="1101" actId="20577"/>
        <pc:sldMkLst>
          <pc:docMk/>
          <pc:sldMk cId="903694552" sldId="300"/>
        </pc:sldMkLst>
        <pc:spChg chg="mod">
          <ac:chgData name="José Oliveira" userId="c1a5721c-71f1-4e56-8259-70b326cc916d" providerId="ADAL" clId="{D78036BA-A0AD-E14E-88A6-6384E17EB1BD}" dt="2019-09-12T16:40:33.785" v="1101" actId="20577"/>
          <ac:spMkLst>
            <pc:docMk/>
            <pc:sldMk cId="903694552" sldId="300"/>
            <ac:spMk id="3" creationId="{00000000-0000-0000-0000-000000000000}"/>
          </ac:spMkLst>
        </pc:spChg>
      </pc:sldChg>
      <pc:sldChg chg="delSp modSp">
        <pc:chgData name="José Oliveira" userId="c1a5721c-71f1-4e56-8259-70b326cc916d" providerId="ADAL" clId="{D78036BA-A0AD-E14E-88A6-6384E17EB1BD}" dt="2019-09-12T16:44:28.081" v="1223" actId="20577"/>
        <pc:sldMkLst>
          <pc:docMk/>
          <pc:sldMk cId="1247312641" sldId="301"/>
        </pc:sldMkLst>
        <pc:spChg chg="mod">
          <ac:chgData name="José Oliveira" userId="c1a5721c-71f1-4e56-8259-70b326cc916d" providerId="ADAL" clId="{D78036BA-A0AD-E14E-88A6-6384E17EB1BD}" dt="2019-09-12T16:44:28.081" v="1223" actId="20577"/>
          <ac:spMkLst>
            <pc:docMk/>
            <pc:sldMk cId="1247312641" sldId="301"/>
            <ac:spMk id="3" creationId="{00000000-0000-0000-0000-000000000000}"/>
          </ac:spMkLst>
        </pc:spChg>
        <pc:cxnChg chg="del">
          <ac:chgData name="José Oliveira" userId="c1a5721c-71f1-4e56-8259-70b326cc916d" providerId="ADAL" clId="{D78036BA-A0AD-E14E-88A6-6384E17EB1BD}" dt="2019-09-12T16:23:27.154" v="642" actId="478"/>
          <ac:cxnSpMkLst>
            <pc:docMk/>
            <pc:sldMk cId="1247312641" sldId="301"/>
            <ac:cxnSpMk id="5" creationId="{B9D4088B-75C3-4A47-BB6C-C3BA19A59154}"/>
          </ac:cxnSpMkLst>
        </pc:cxnChg>
      </pc:sldChg>
      <pc:sldChg chg="modSp">
        <pc:chgData name="José Oliveira" userId="c1a5721c-71f1-4e56-8259-70b326cc916d" providerId="ADAL" clId="{D78036BA-A0AD-E14E-88A6-6384E17EB1BD}" dt="2019-09-12T16:38:04.243" v="931" actId="114"/>
        <pc:sldMkLst>
          <pc:docMk/>
          <pc:sldMk cId="4199148823" sldId="362"/>
        </pc:sldMkLst>
        <pc:spChg chg="mod">
          <ac:chgData name="José Oliveira" userId="c1a5721c-71f1-4e56-8259-70b326cc916d" providerId="ADAL" clId="{D78036BA-A0AD-E14E-88A6-6384E17EB1BD}" dt="2019-09-12T16:38:04.243" v="931" actId="114"/>
          <ac:spMkLst>
            <pc:docMk/>
            <pc:sldMk cId="4199148823" sldId="362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121282FB-7AAF-6D4E-B6E0-9B444F6C70F8}"/>
    <pc:docChg chg="custSel modSld">
      <pc:chgData name="José Oliveira" userId="c1a5721c-71f1-4e56-8259-70b326cc916d" providerId="ADAL" clId="{121282FB-7AAF-6D4E-B6E0-9B444F6C70F8}" dt="2019-09-16T14:57:34.031" v="86" actId="20577"/>
      <pc:docMkLst>
        <pc:docMk/>
      </pc:docMkLst>
      <pc:sldChg chg="modSp">
        <pc:chgData name="José Oliveira" userId="c1a5721c-71f1-4e56-8259-70b326cc916d" providerId="ADAL" clId="{121282FB-7AAF-6D4E-B6E0-9B444F6C70F8}" dt="2019-09-12T15:42:44.844" v="14" actId="20577"/>
        <pc:sldMkLst>
          <pc:docMk/>
          <pc:sldMk cId="1804588806" sldId="288"/>
        </pc:sldMkLst>
        <pc:spChg chg="mod">
          <ac:chgData name="José Oliveira" userId="c1a5721c-71f1-4e56-8259-70b326cc916d" providerId="ADAL" clId="{121282FB-7AAF-6D4E-B6E0-9B444F6C70F8}" dt="2019-09-12T15:42:44.844" v="14" actId="20577"/>
          <ac:spMkLst>
            <pc:docMk/>
            <pc:sldMk cId="1804588806" sldId="288"/>
            <ac:spMk id="3" creationId="{00000000-0000-0000-0000-000000000000}"/>
          </ac:spMkLst>
        </pc:spChg>
      </pc:sldChg>
      <pc:sldChg chg="modSp delCm">
        <pc:chgData name="José Oliveira" userId="c1a5721c-71f1-4e56-8259-70b326cc916d" providerId="ADAL" clId="{121282FB-7AAF-6D4E-B6E0-9B444F6C70F8}" dt="2019-09-16T14:57:34.031" v="86" actId="20577"/>
        <pc:sldMkLst>
          <pc:docMk/>
          <pc:sldMk cId="2017517577" sldId="291"/>
        </pc:sldMkLst>
        <pc:spChg chg="mod">
          <ac:chgData name="José Oliveira" userId="c1a5721c-71f1-4e56-8259-70b326cc916d" providerId="ADAL" clId="{121282FB-7AAF-6D4E-B6E0-9B444F6C70F8}" dt="2019-09-16T14:57:34.031" v="86" actId="20577"/>
          <ac:spMkLst>
            <pc:docMk/>
            <pc:sldMk cId="2017517577" sldId="291"/>
            <ac:spMk id="3" creationId="{00000000-0000-0000-0000-000000000000}"/>
          </ac:spMkLst>
        </pc:spChg>
      </pc:sldChg>
      <pc:sldChg chg="modSp delCm">
        <pc:chgData name="José Oliveira" userId="c1a5721c-71f1-4e56-8259-70b326cc916d" providerId="ADAL" clId="{121282FB-7AAF-6D4E-B6E0-9B444F6C70F8}" dt="2019-09-13T14:08:27.548" v="76"/>
        <pc:sldMkLst>
          <pc:docMk/>
          <pc:sldMk cId="1328304720" sldId="292"/>
        </pc:sldMkLst>
        <pc:spChg chg="mod">
          <ac:chgData name="José Oliveira" userId="c1a5721c-71f1-4e56-8259-70b326cc916d" providerId="ADAL" clId="{121282FB-7AAF-6D4E-B6E0-9B444F6C70F8}" dt="2019-09-13T14:08:27.548" v="76"/>
          <ac:spMkLst>
            <pc:docMk/>
            <pc:sldMk cId="1328304720" sldId="292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121282FB-7AAF-6D4E-B6E0-9B444F6C70F8}" dt="2019-09-13T14:07:49.991" v="75" actId="113"/>
        <pc:sldMkLst>
          <pc:docMk/>
          <pc:sldMk cId="4199148823" sldId="362"/>
        </pc:sldMkLst>
        <pc:spChg chg="mod">
          <ac:chgData name="José Oliveira" userId="c1a5721c-71f1-4e56-8259-70b326cc916d" providerId="ADAL" clId="{121282FB-7AAF-6D4E-B6E0-9B444F6C70F8}" dt="2019-09-13T14:07:49.991" v="75" actId="113"/>
          <ac:spMkLst>
            <pc:docMk/>
            <pc:sldMk cId="4199148823" sldId="362"/>
            <ac:spMk id="3" creationId="{00000000-0000-0000-0000-000000000000}"/>
          </ac:spMkLst>
        </pc:spChg>
      </pc:sldChg>
    </pc:docChg>
  </pc:docChgLst>
  <pc:docChgLst>
    <pc:chgData name="José Oliveira" userId="c1a5721c-71f1-4e56-8259-70b326cc916d" providerId="ADAL" clId="{0834D643-9AA4-C143-A43D-18294C93B46C}"/>
    <pc:docChg chg="undo custSel addSld delSld modSld sldOrd">
      <pc:chgData name="José Oliveira" userId="c1a5721c-71f1-4e56-8259-70b326cc916d" providerId="ADAL" clId="{0834D643-9AA4-C143-A43D-18294C93B46C}" dt="2019-08-28T17:17:22.035" v="510" actId="20577"/>
      <pc:docMkLst>
        <pc:docMk/>
      </pc:docMkLst>
      <pc:sldChg chg="modSp">
        <pc:chgData name="José Oliveira" userId="c1a5721c-71f1-4e56-8259-70b326cc916d" providerId="ADAL" clId="{0834D643-9AA4-C143-A43D-18294C93B46C}" dt="2019-08-28T17:00:11.638" v="0"/>
        <pc:sldMkLst>
          <pc:docMk/>
          <pc:sldMk cId="0" sldId="256"/>
        </pc:sldMkLst>
        <pc:spChg chg="mod">
          <ac:chgData name="José Oliveira" userId="c1a5721c-71f1-4e56-8259-70b326cc916d" providerId="ADAL" clId="{0834D643-9AA4-C143-A43D-18294C93B46C}" dt="2019-08-28T17:00:11.638" v="0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7:22.035" v="510" actId="20577"/>
        <pc:sldMkLst>
          <pc:docMk/>
          <pc:sldMk cId="220260541" sldId="287"/>
        </pc:sldMkLst>
        <pc:spChg chg="mod">
          <ac:chgData name="José Oliveira" userId="c1a5721c-71f1-4e56-8259-70b326cc916d" providerId="ADAL" clId="{0834D643-9AA4-C143-A43D-18294C93B46C}" dt="2019-08-28T17:17:22.035" v="510" actId="20577"/>
          <ac:spMkLst>
            <pc:docMk/>
            <pc:sldMk cId="220260541" sldId="287"/>
            <ac:spMk id="3" creationId="{00000000-0000-0000-0000-000000000000}"/>
          </ac:spMkLst>
        </pc:spChg>
      </pc:sldChg>
      <pc:sldChg chg="addSp">
        <pc:chgData name="José Oliveira" userId="c1a5721c-71f1-4e56-8259-70b326cc916d" providerId="ADAL" clId="{0834D643-9AA4-C143-A43D-18294C93B46C}" dt="2019-08-28T17:10:45.534" v="397"/>
        <pc:sldMkLst>
          <pc:docMk/>
          <pc:sldMk cId="1804588806" sldId="288"/>
        </pc:sldMkLst>
        <pc:cxnChg chg="add">
          <ac:chgData name="José Oliveira" userId="c1a5721c-71f1-4e56-8259-70b326cc916d" providerId="ADAL" clId="{0834D643-9AA4-C143-A43D-18294C93B46C}" dt="2019-08-28T17:10:45.534" v="397"/>
          <ac:cxnSpMkLst>
            <pc:docMk/>
            <pc:sldMk cId="1804588806" sldId="288"/>
            <ac:cxnSpMk id="5" creationId="{8EE1A4CD-5E56-0E4B-AFF9-B3F6D229750E}"/>
          </ac:cxnSpMkLst>
        </pc:cxnChg>
      </pc:sldChg>
      <pc:sldChg chg="addSp">
        <pc:chgData name="José Oliveira" userId="c1a5721c-71f1-4e56-8259-70b326cc916d" providerId="ADAL" clId="{0834D643-9AA4-C143-A43D-18294C93B46C}" dt="2019-08-28T17:11:42.540" v="402"/>
        <pc:sldMkLst>
          <pc:docMk/>
          <pc:sldMk cId="2017517577" sldId="291"/>
        </pc:sldMkLst>
        <pc:cxnChg chg="add">
          <ac:chgData name="José Oliveira" userId="c1a5721c-71f1-4e56-8259-70b326cc916d" providerId="ADAL" clId="{0834D643-9AA4-C143-A43D-18294C93B46C}" dt="2019-08-28T17:11:42.540" v="402"/>
          <ac:cxnSpMkLst>
            <pc:docMk/>
            <pc:sldMk cId="2017517577" sldId="291"/>
            <ac:cxnSpMk id="5" creationId="{8633DB73-39DF-9D42-9EE4-48B686061691}"/>
          </ac:cxnSpMkLst>
        </pc:cxnChg>
      </pc:sldChg>
      <pc:sldChg chg="addSp">
        <pc:chgData name="José Oliveira" userId="c1a5721c-71f1-4e56-8259-70b326cc916d" providerId="ADAL" clId="{0834D643-9AA4-C143-A43D-18294C93B46C}" dt="2019-08-28T17:12:02.714" v="403"/>
        <pc:sldMkLst>
          <pc:docMk/>
          <pc:sldMk cId="1328304720" sldId="292"/>
        </pc:sldMkLst>
        <pc:cxnChg chg="add">
          <ac:chgData name="José Oliveira" userId="c1a5721c-71f1-4e56-8259-70b326cc916d" providerId="ADAL" clId="{0834D643-9AA4-C143-A43D-18294C93B46C}" dt="2019-08-28T17:12:02.714" v="403"/>
          <ac:cxnSpMkLst>
            <pc:docMk/>
            <pc:sldMk cId="1328304720" sldId="292"/>
            <ac:cxnSpMk id="5" creationId="{36953879-5E26-C644-99EF-7F775119CF14}"/>
          </ac:cxnSpMkLst>
        </pc:cxnChg>
      </pc:sldChg>
      <pc:sldChg chg="modSp">
        <pc:chgData name="José Oliveira" userId="c1a5721c-71f1-4e56-8259-70b326cc916d" providerId="ADAL" clId="{0834D643-9AA4-C143-A43D-18294C93B46C}" dt="2019-08-28T17:13:44.692" v="436" actId="20577"/>
        <pc:sldMkLst>
          <pc:docMk/>
          <pc:sldMk cId="248989908" sldId="296"/>
        </pc:sldMkLst>
        <pc:spChg chg="mod">
          <ac:chgData name="José Oliveira" userId="c1a5721c-71f1-4e56-8259-70b326cc916d" providerId="ADAL" clId="{0834D643-9AA4-C143-A43D-18294C93B46C}" dt="2019-08-28T17:13:44.692" v="436" actId="20577"/>
          <ac:spMkLst>
            <pc:docMk/>
            <pc:sldMk cId="248989908" sldId="296"/>
            <ac:spMk id="2" creationId="{00000000-0000-0000-0000-000000000000}"/>
          </ac:spMkLst>
        </pc:spChg>
        <pc:spChg chg="mod">
          <ac:chgData name="José Oliveira" userId="c1a5721c-71f1-4e56-8259-70b326cc916d" providerId="ADAL" clId="{0834D643-9AA4-C143-A43D-18294C93B46C}" dt="2019-08-28T17:13:38.512" v="435" actId="20577"/>
          <ac:spMkLst>
            <pc:docMk/>
            <pc:sldMk cId="248989908" sldId="296"/>
            <ac:spMk id="3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6:22.601" v="494" actId="20577"/>
        <pc:sldMkLst>
          <pc:docMk/>
          <pc:sldMk cId="1810916213" sldId="297"/>
        </pc:sldMkLst>
        <pc:spChg chg="mod">
          <ac:chgData name="José Oliveira" userId="c1a5721c-71f1-4e56-8259-70b326cc916d" providerId="ADAL" clId="{0834D643-9AA4-C143-A43D-18294C93B46C}" dt="2019-08-28T17:01:08.035" v="1"/>
          <ac:spMkLst>
            <pc:docMk/>
            <pc:sldMk cId="1810916213" sldId="297"/>
            <ac:spMk id="3" creationId="{00000000-0000-0000-0000-000000000000}"/>
          </ac:spMkLst>
        </pc:spChg>
        <pc:spChg chg="mod">
          <ac:chgData name="José Oliveira" userId="c1a5721c-71f1-4e56-8259-70b326cc916d" providerId="ADAL" clId="{0834D643-9AA4-C143-A43D-18294C93B46C}" dt="2019-08-28T17:16:22.601" v="494" actId="20577"/>
          <ac:spMkLst>
            <pc:docMk/>
            <pc:sldMk cId="1810916213" sldId="297"/>
            <ac:spMk id="7" creationId="{00000000-0000-0000-0000-000000000000}"/>
          </ac:spMkLst>
        </pc:spChg>
      </pc:sldChg>
      <pc:sldChg chg="modSp">
        <pc:chgData name="José Oliveira" userId="c1a5721c-71f1-4e56-8259-70b326cc916d" providerId="ADAL" clId="{0834D643-9AA4-C143-A43D-18294C93B46C}" dt="2019-08-28T17:11:27.917" v="401" actId="20577"/>
        <pc:sldMkLst>
          <pc:docMk/>
          <pc:sldMk cId="903694552" sldId="300"/>
        </pc:sldMkLst>
        <pc:spChg chg="mod">
          <ac:chgData name="José Oliveira" userId="c1a5721c-71f1-4e56-8259-70b326cc916d" providerId="ADAL" clId="{0834D643-9AA4-C143-A43D-18294C93B46C}" dt="2019-08-28T17:11:27.917" v="401" actId="20577"/>
          <ac:spMkLst>
            <pc:docMk/>
            <pc:sldMk cId="903694552" sldId="300"/>
            <ac:spMk id="3" creationId="{00000000-0000-0000-0000-000000000000}"/>
          </ac:spMkLst>
        </pc:spChg>
      </pc:sldChg>
      <pc:sldChg chg="addSp modSp">
        <pc:chgData name="José Oliveira" userId="c1a5721c-71f1-4e56-8259-70b326cc916d" providerId="ADAL" clId="{0834D643-9AA4-C143-A43D-18294C93B46C}" dt="2019-08-28T17:10:39.876" v="396" actId="11529"/>
        <pc:sldMkLst>
          <pc:docMk/>
          <pc:sldMk cId="1247312641" sldId="301"/>
        </pc:sldMkLst>
        <pc:cxnChg chg="add mod">
          <ac:chgData name="José Oliveira" userId="c1a5721c-71f1-4e56-8259-70b326cc916d" providerId="ADAL" clId="{0834D643-9AA4-C143-A43D-18294C93B46C}" dt="2019-08-28T17:10:39.876" v="396" actId="11529"/>
          <ac:cxnSpMkLst>
            <pc:docMk/>
            <pc:sldMk cId="1247312641" sldId="301"/>
            <ac:cxnSpMk id="5" creationId="{B9D4088B-75C3-4A47-BB6C-C3BA19A59154}"/>
          </ac:cxnSpMkLst>
        </pc:cxnChg>
      </pc:sldChg>
      <pc:sldChg chg="modSp add">
        <pc:chgData name="José Oliveira" userId="c1a5721c-71f1-4e56-8259-70b326cc916d" providerId="ADAL" clId="{0834D643-9AA4-C143-A43D-18294C93B46C}" dt="2019-08-28T17:11:13.763" v="399"/>
        <pc:sldMkLst>
          <pc:docMk/>
          <pc:sldMk cId="4199148823" sldId="362"/>
        </pc:sldMkLst>
        <pc:spChg chg="mod">
          <ac:chgData name="José Oliveira" userId="c1a5721c-71f1-4e56-8259-70b326cc916d" providerId="ADAL" clId="{0834D643-9AA4-C143-A43D-18294C93B46C}" dt="2019-08-28T17:11:13.763" v="399"/>
          <ac:spMkLst>
            <pc:docMk/>
            <pc:sldMk cId="4199148823" sldId="36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32916</TotalTime>
  <Words>33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PowerPoint Presentation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José Oliveira</cp:lastModifiedBy>
  <cp:revision>333</cp:revision>
  <cp:lastPrinted>2019-09-13T14:12:05Z</cp:lastPrinted>
  <dcterms:created xsi:type="dcterms:W3CDTF">2013-09-12T12:41:43Z</dcterms:created>
  <dcterms:modified xsi:type="dcterms:W3CDTF">2022-10-10T10:27:43Z</dcterms:modified>
  <cp:category/>
</cp:coreProperties>
</file>