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78" r:id="rId3"/>
  </p:sldMasterIdLst>
  <p:notesMasterIdLst>
    <p:notesMasterId r:id="rId11"/>
  </p:notesMasterIdLst>
  <p:sldIdLst>
    <p:sldId id="256" r:id="rId4"/>
    <p:sldId id="264" r:id="rId5"/>
    <p:sldId id="261" r:id="rId6"/>
    <p:sldId id="265" r:id="rId7"/>
    <p:sldId id="262" r:id="rId8"/>
    <p:sldId id="267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2" userDrawn="1">
          <p15:clr>
            <a:srgbClr val="A4A3A4"/>
          </p15:clr>
        </p15:guide>
        <p15:guide id="4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C2FA"/>
    <a:srgbClr val="F7F6F5"/>
    <a:srgbClr val="F2A20C"/>
    <a:srgbClr val="FAAB9A"/>
    <a:srgbClr val="F2310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9" autoAdjust="0"/>
    <p:restoredTop sz="88443" autoAdjust="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>
        <p:guide orient="horz" pos="2160"/>
        <p:guide pos="3840"/>
        <p:guide pos="302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3075B-F59C-4449-ADA9-27A611D192EA}" type="doc">
      <dgm:prSet loTypeId="urn:microsoft.com/office/officeart/2009/3/layout/StepUpProcess" loCatId="process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1E597C4-23E0-424E-9396-BDA54C810445}">
      <dgm:prSet phldrT="[Text]" custT="1"/>
      <dgm:spPr/>
      <dgm:t>
        <a:bodyPr/>
        <a:lstStyle/>
        <a:p>
          <a:pPr algn="ctr" rtl="0">
            <a:lnSpc>
              <a:spcPct val="100000"/>
            </a:lnSpc>
          </a:pPr>
          <a:endParaRPr kumimoji="0" lang="ru-RU" sz="1400" b="0" i="0" u="none" strike="noStrike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endParaRPr>
        </a:p>
      </dgm:t>
    </dgm:pt>
    <dgm:pt modelId="{3FFCBEC9-71C1-4856-9D35-EA3B9CDEB984}" type="sibTrans" cxnId="{F84BD13E-FC92-4FD4-B2A2-E9FF67EAA2E3}">
      <dgm:prSet/>
      <dgm:spPr/>
      <dgm:t>
        <a:bodyPr/>
        <a:lstStyle/>
        <a:p>
          <a:endParaRPr lang="en-IN"/>
        </a:p>
      </dgm:t>
    </dgm:pt>
    <dgm:pt modelId="{48D4985F-D22A-40DE-854D-C19B0CA946FD}" type="parTrans" cxnId="{F84BD13E-FC92-4FD4-B2A2-E9FF67EAA2E3}">
      <dgm:prSet/>
      <dgm:spPr/>
      <dgm:t>
        <a:bodyPr/>
        <a:lstStyle/>
        <a:p>
          <a:endParaRPr lang="en-IN"/>
        </a:p>
      </dgm:t>
    </dgm:pt>
    <dgm:pt modelId="{853DA608-F1E6-8E43-B7D4-3ED1326D263D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endParaRPr lang="ru-RU" sz="1400" b="1" spc="40" dirty="0">
            <a:solidFill>
              <a:schemeClr val="accent2">
                <a:lumMod val="60000"/>
                <a:lumOff val="40000"/>
              </a:schemeClr>
            </a:solidFill>
            <a:latin typeface="Arial"/>
            <a:ea typeface="+mn-ea"/>
            <a:cs typeface="+mn-cs"/>
          </a:endParaRPr>
        </a:p>
      </dgm:t>
    </dgm:pt>
    <dgm:pt modelId="{60C336C4-0B0D-E84E-94EA-FA55FDD40AC8}" type="sibTrans" cxnId="{02843026-4A84-B742-ACF7-AA531DB7B36F}">
      <dgm:prSet/>
      <dgm:spPr/>
      <dgm:t>
        <a:bodyPr/>
        <a:lstStyle/>
        <a:p>
          <a:endParaRPr lang="en-US"/>
        </a:p>
      </dgm:t>
    </dgm:pt>
    <dgm:pt modelId="{8F513422-5B1A-FB41-A960-803D188FC544}" type="parTrans" cxnId="{02843026-4A84-B742-ACF7-AA531DB7B36F}">
      <dgm:prSet/>
      <dgm:spPr/>
      <dgm:t>
        <a:bodyPr/>
        <a:lstStyle/>
        <a:p>
          <a:endParaRPr lang="en-US"/>
        </a:p>
      </dgm:t>
    </dgm:pt>
    <dgm:pt modelId="{06F22458-96C6-46A5-AD54-94DDF6B8B2C4}">
      <dgm:prSet phldrT="[Text]" custT="1"/>
      <dgm:spPr/>
      <dgm:t>
        <a:bodyPr lIns="0" rIns="0" bIns="0"/>
        <a:lstStyle/>
        <a:p>
          <a:pPr algn="ctr">
            <a:lnSpc>
              <a:spcPct val="100000"/>
            </a:lnSpc>
          </a:pPr>
          <a:endParaRPr lang="en-IN" sz="1400" dirty="0">
            <a:solidFill>
              <a:schemeClr val="tx1"/>
            </a:solidFill>
            <a:latin typeface="+mn-lt"/>
          </a:endParaRPr>
        </a:p>
      </dgm:t>
    </dgm:pt>
    <dgm:pt modelId="{32163253-D1CB-459B-A474-F54D0A1E20F9}" type="parTrans" cxnId="{D4CB6B3F-9D22-47D6-A636-48E5C846A751}">
      <dgm:prSet/>
      <dgm:spPr/>
      <dgm:t>
        <a:bodyPr/>
        <a:lstStyle/>
        <a:p>
          <a:endParaRPr lang="ru-RU"/>
        </a:p>
      </dgm:t>
    </dgm:pt>
    <dgm:pt modelId="{00D5FF34-322C-4FCE-8316-1FFA9A11BD79}" type="sibTrans" cxnId="{D4CB6B3F-9D22-47D6-A636-48E5C846A751}">
      <dgm:prSet/>
      <dgm:spPr/>
      <dgm:t>
        <a:bodyPr/>
        <a:lstStyle/>
        <a:p>
          <a:endParaRPr lang="ru-RU"/>
        </a:p>
      </dgm:t>
    </dgm:pt>
    <dgm:pt modelId="{00937A50-4EFC-4644-BD72-72DC91B1D049}">
      <dgm:prSet custT="1"/>
      <dgm:spPr/>
      <dgm:t>
        <a:bodyPr/>
        <a:lstStyle/>
        <a:p>
          <a:pPr algn="ctr">
            <a:lnSpc>
              <a:spcPct val="100000"/>
            </a:lnSpc>
          </a:pPr>
          <a:endParaRPr lang="en-IN" sz="1400" dirty="0">
            <a:solidFill>
              <a:schemeClr val="tx1"/>
            </a:solidFill>
            <a:latin typeface="+mn-lt"/>
          </a:endParaRPr>
        </a:p>
      </dgm:t>
    </dgm:pt>
    <dgm:pt modelId="{919FB6D6-8DD5-400B-9B99-A9C1AC2569FA}" type="sibTrans" cxnId="{5E919C52-2DCD-4F38-9CE0-73F0CC64F1B3}">
      <dgm:prSet/>
      <dgm:spPr/>
      <dgm:t>
        <a:bodyPr/>
        <a:lstStyle/>
        <a:p>
          <a:endParaRPr lang="en-IN"/>
        </a:p>
      </dgm:t>
    </dgm:pt>
    <dgm:pt modelId="{79E8F5FB-AF4C-4BD5-BDE8-C4242E07EE3C}" type="parTrans" cxnId="{5E919C52-2DCD-4F38-9CE0-73F0CC64F1B3}">
      <dgm:prSet/>
      <dgm:spPr/>
      <dgm:t>
        <a:bodyPr/>
        <a:lstStyle/>
        <a:p>
          <a:endParaRPr lang="en-IN"/>
        </a:p>
      </dgm:t>
    </dgm:pt>
    <dgm:pt modelId="{9089B289-2385-47D0-B93E-F83AD8A75DBC}">
      <dgm:prSet phldrT="[Text]" custT="1"/>
      <dgm:spPr/>
      <dgm:t>
        <a:bodyPr lIns="0" tIns="0" rIns="0" bIns="648000"/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spc="40" dirty="0">
            <a:solidFill>
              <a:schemeClr val="tx1"/>
            </a:solidFill>
            <a:latin typeface="Arial"/>
            <a:ea typeface="+mn-ea"/>
            <a:cs typeface="+mn-cs"/>
          </a:endParaRPr>
        </a:p>
      </dgm:t>
    </dgm:pt>
    <dgm:pt modelId="{F79A0109-3409-4C72-9C2E-E1A977C3C54B}" type="sibTrans" cxnId="{E8B2EAF0-AFD4-4001-BF81-56B0E6E24FAF}">
      <dgm:prSet/>
      <dgm:spPr/>
      <dgm:t>
        <a:bodyPr/>
        <a:lstStyle/>
        <a:p>
          <a:endParaRPr lang="en-IN"/>
        </a:p>
      </dgm:t>
    </dgm:pt>
    <dgm:pt modelId="{6A9821F1-C66F-4757-B46D-85B28F28532F}" type="parTrans" cxnId="{E8B2EAF0-AFD4-4001-BF81-56B0E6E24FAF}">
      <dgm:prSet/>
      <dgm:spPr/>
      <dgm:t>
        <a:bodyPr/>
        <a:lstStyle/>
        <a:p>
          <a:endParaRPr lang="en-IN"/>
        </a:p>
      </dgm:t>
    </dgm:pt>
    <dgm:pt modelId="{90148077-D619-4E92-8C1C-9FDB76539E1A}" type="pres">
      <dgm:prSet presAssocID="{5C53075B-F59C-4449-ADA9-27A611D192EA}" presName="rootnode" presStyleCnt="0">
        <dgm:presLayoutVars>
          <dgm:chMax/>
          <dgm:chPref/>
          <dgm:dir/>
          <dgm:animLvl val="lvl"/>
        </dgm:presLayoutVars>
      </dgm:prSet>
      <dgm:spPr/>
    </dgm:pt>
    <dgm:pt modelId="{2380ABC1-7B36-4BCB-842A-B9F4D0A4B766}" type="pres">
      <dgm:prSet presAssocID="{9089B289-2385-47D0-B93E-F83AD8A75DBC}" presName="composite" presStyleCnt="0"/>
      <dgm:spPr/>
    </dgm:pt>
    <dgm:pt modelId="{1BC372E4-F4E3-410E-B59C-635B36CC5B86}" type="pres">
      <dgm:prSet presAssocID="{9089B289-2385-47D0-B93E-F83AD8A75DBC}" presName="LShape" presStyleLbl="alignNode1" presStyleIdx="0" presStyleCnt="9" custLinFactNeighborX="5882" custLinFactNeighborY="12980"/>
      <dgm:spPr>
        <a:xfrm rot="5400000">
          <a:off x="296990" y="2797562"/>
          <a:ext cx="880140" cy="1464534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gm:spPr>
    </dgm:pt>
    <dgm:pt modelId="{698558FA-1C05-4BC5-A279-49D547D81B05}" type="pres">
      <dgm:prSet presAssocID="{9089B289-2385-47D0-B93E-F83AD8A75DBC}" presName="ParentText" presStyleLbl="revTx" presStyleIdx="0" presStyleCnt="5" custScaleX="119810" custScaleY="65148" custLinFactNeighborX="754" custLinFactNeighborY="-84025">
        <dgm:presLayoutVars>
          <dgm:chMax val="0"/>
          <dgm:chPref val="0"/>
          <dgm:bulletEnabled val="1"/>
        </dgm:presLayoutVars>
      </dgm:prSet>
      <dgm:spPr/>
    </dgm:pt>
    <dgm:pt modelId="{D9D8B11E-F839-4257-B432-71E4C90D63F5}" type="pres">
      <dgm:prSet presAssocID="{9089B289-2385-47D0-B93E-F83AD8A75DBC}" presName="Triangle" presStyleLbl="alignNode1" presStyleIdx="1" presStyleCnt="9" custLinFactNeighborX="33575" custLinFactNeighborY="81164"/>
      <dgm:spPr>
        <a:solidFill>
          <a:schemeClr val="accent3"/>
        </a:solidFill>
        <a:ln>
          <a:noFill/>
        </a:ln>
      </dgm:spPr>
    </dgm:pt>
    <dgm:pt modelId="{972D1EFA-C4B4-4EF3-BBD8-5E758CC4BE64}" type="pres">
      <dgm:prSet presAssocID="{F79A0109-3409-4C72-9C2E-E1A977C3C54B}" presName="sibTrans" presStyleCnt="0"/>
      <dgm:spPr/>
    </dgm:pt>
    <dgm:pt modelId="{78A921CB-8272-4AA0-BA77-FFB4C69884BE}" type="pres">
      <dgm:prSet presAssocID="{F79A0109-3409-4C72-9C2E-E1A977C3C54B}" presName="space" presStyleCnt="0"/>
      <dgm:spPr/>
    </dgm:pt>
    <dgm:pt modelId="{77C54579-685A-4662-9E31-77A3964FE1C1}" type="pres">
      <dgm:prSet presAssocID="{06F22458-96C6-46A5-AD54-94DDF6B8B2C4}" presName="composite" presStyleCnt="0"/>
      <dgm:spPr/>
    </dgm:pt>
    <dgm:pt modelId="{6405197B-2283-458A-84FC-C0B62FE7C9E6}" type="pres">
      <dgm:prSet presAssocID="{06F22458-96C6-46A5-AD54-94DDF6B8B2C4}" presName="LShape" presStyleLbl="alignNode1" presStyleIdx="2" presStyleCnt="9"/>
      <dgm:spPr>
        <a:solidFill>
          <a:schemeClr val="bg2">
            <a:lumMod val="75000"/>
          </a:schemeClr>
        </a:solidFill>
        <a:ln>
          <a:solidFill>
            <a:schemeClr val="bg1">
              <a:lumMod val="95000"/>
            </a:schemeClr>
          </a:solidFill>
        </a:ln>
      </dgm:spPr>
    </dgm:pt>
    <dgm:pt modelId="{44FDE74C-9B71-4BBC-93AA-D638E7DC7259}" type="pres">
      <dgm:prSet presAssocID="{06F22458-96C6-46A5-AD54-94DDF6B8B2C4}" presName="ParentText" presStyleLbl="revTx" presStyleIdx="1" presStyleCnt="5" custScaleY="79116" custLinFactNeighborX="-490" custLinFactNeighborY="-95172">
        <dgm:presLayoutVars>
          <dgm:chMax val="0"/>
          <dgm:chPref val="0"/>
          <dgm:bulletEnabled val="1"/>
        </dgm:presLayoutVars>
      </dgm:prSet>
      <dgm:spPr/>
    </dgm:pt>
    <dgm:pt modelId="{630193E7-5BD6-4A67-8AAA-BA674D630057}" type="pres">
      <dgm:prSet presAssocID="{06F22458-96C6-46A5-AD54-94DDF6B8B2C4}" presName="Triangle" presStyleLbl="alignNode1" presStyleIdx="3" presStyleCnt="9"/>
      <dgm:spPr>
        <a:solidFill>
          <a:schemeClr val="bg1">
            <a:lumMod val="65000"/>
          </a:schemeClr>
        </a:solidFill>
        <a:ln>
          <a:solidFill>
            <a:schemeClr val="bg1"/>
          </a:solidFill>
        </a:ln>
      </dgm:spPr>
    </dgm:pt>
    <dgm:pt modelId="{AA50D251-CE36-4332-8955-D802BFED6275}" type="pres">
      <dgm:prSet presAssocID="{00D5FF34-322C-4FCE-8316-1FFA9A11BD79}" presName="sibTrans" presStyleCnt="0"/>
      <dgm:spPr/>
    </dgm:pt>
    <dgm:pt modelId="{7CF91A93-4697-4669-A5B5-FCB9AB550B97}" type="pres">
      <dgm:prSet presAssocID="{00D5FF34-322C-4FCE-8316-1FFA9A11BD79}" presName="space" presStyleCnt="0"/>
      <dgm:spPr/>
    </dgm:pt>
    <dgm:pt modelId="{87980E9A-0BCA-4026-9816-D56B83F0707B}" type="pres">
      <dgm:prSet presAssocID="{00937A50-4EFC-4644-BD72-72DC91B1D049}" presName="composite" presStyleCnt="0"/>
      <dgm:spPr/>
    </dgm:pt>
    <dgm:pt modelId="{A7382901-7388-49B0-9858-822EE1B65C75}" type="pres">
      <dgm:prSet presAssocID="{00937A50-4EFC-4644-BD72-72DC91B1D049}" presName="LShape" presStyleLbl="alignNode1" presStyleIdx="4" presStyleCnt="9" custLinFactNeighborX="3018" custLinFactNeighborY="-5383"/>
      <dgm:spPr>
        <a:solidFill>
          <a:schemeClr val="bg2"/>
        </a:solidFill>
        <a:ln>
          <a:noFill/>
        </a:ln>
      </dgm:spPr>
    </dgm:pt>
    <dgm:pt modelId="{5FEB4088-E149-467D-AAE1-D77B06989AEB}" type="pres">
      <dgm:prSet presAssocID="{00937A50-4EFC-4644-BD72-72DC91B1D049}" presName="ParentText" presStyleLbl="revTx" presStyleIdx="2" presStyleCnt="5" custScaleY="73498" custLinFactY="-9444" custLinFactNeighborX="-1377" custLinFactNeighborY="-100000">
        <dgm:presLayoutVars>
          <dgm:chMax val="0"/>
          <dgm:chPref val="0"/>
          <dgm:bulletEnabled val="1"/>
        </dgm:presLayoutVars>
      </dgm:prSet>
      <dgm:spPr/>
    </dgm:pt>
    <dgm:pt modelId="{3A3E7CE5-AF17-4FA3-BF5E-930EA7C0EA09}" type="pres">
      <dgm:prSet presAssocID="{00937A50-4EFC-4644-BD72-72DC91B1D049}" presName="Triangle" presStyleLbl="alignNode1" presStyleIdx="5" presStyleCnt="9"/>
      <dgm:spPr>
        <a:solidFill>
          <a:schemeClr val="bg2"/>
        </a:solidFill>
        <a:ln>
          <a:noFill/>
        </a:ln>
      </dgm:spPr>
    </dgm:pt>
    <dgm:pt modelId="{82DA12F8-96EF-42B7-9DFA-1BEE103DAE21}" type="pres">
      <dgm:prSet presAssocID="{919FB6D6-8DD5-400B-9B99-A9C1AC2569FA}" presName="sibTrans" presStyleCnt="0"/>
      <dgm:spPr/>
    </dgm:pt>
    <dgm:pt modelId="{CE4B590B-B5E4-4B47-8E96-1E94CFBFD524}" type="pres">
      <dgm:prSet presAssocID="{919FB6D6-8DD5-400B-9B99-A9C1AC2569FA}" presName="space" presStyleCnt="0"/>
      <dgm:spPr/>
    </dgm:pt>
    <dgm:pt modelId="{19270A75-B16C-48C8-97BC-2F06EECF9468}" type="pres">
      <dgm:prSet presAssocID="{21E597C4-23E0-424E-9396-BDA54C810445}" presName="composite" presStyleCnt="0"/>
      <dgm:spPr/>
    </dgm:pt>
    <dgm:pt modelId="{206AAAA8-04FA-453E-B898-1E9CB9879EB5}" type="pres">
      <dgm:prSet presAssocID="{21E597C4-23E0-424E-9396-BDA54C810445}" presName="LShape" presStyleLbl="alignNode1" presStyleIdx="6" presStyleCnt="9"/>
      <dgm:spPr>
        <a:solidFill>
          <a:srgbClr val="0EAAE3"/>
        </a:solidFill>
        <a:ln>
          <a:noFill/>
        </a:ln>
      </dgm:spPr>
    </dgm:pt>
    <dgm:pt modelId="{D3C3AE28-FEBE-4ED4-A2A9-57367A0FB007}" type="pres">
      <dgm:prSet presAssocID="{21E597C4-23E0-424E-9396-BDA54C810445}" presName="ParentText" presStyleLbl="revTx" presStyleIdx="3" presStyleCnt="5" custScaleY="104794" custLinFactNeighborX="-7106" custLinFactNeighborY="-83872">
        <dgm:presLayoutVars>
          <dgm:chMax val="0"/>
          <dgm:chPref val="0"/>
          <dgm:bulletEnabled val="1"/>
        </dgm:presLayoutVars>
      </dgm:prSet>
      <dgm:spPr/>
    </dgm:pt>
    <dgm:pt modelId="{BE7CE7CA-CD63-7B40-B4F1-0694AA699973}" type="pres">
      <dgm:prSet presAssocID="{21E597C4-23E0-424E-9396-BDA54C810445}" presName="Triangle" presStyleLbl="alignNode1" presStyleIdx="7" presStyleCnt="9"/>
      <dgm:spPr>
        <a:solidFill>
          <a:srgbClr val="0EAAE3"/>
        </a:solidFill>
        <a:ln>
          <a:solidFill>
            <a:schemeClr val="bg1"/>
          </a:solidFill>
        </a:ln>
      </dgm:spPr>
    </dgm:pt>
    <dgm:pt modelId="{FCCB7AAC-B59B-0147-A8CE-E4AE925EDF33}" type="pres">
      <dgm:prSet presAssocID="{3FFCBEC9-71C1-4856-9D35-EA3B9CDEB984}" presName="sibTrans" presStyleCnt="0"/>
      <dgm:spPr/>
    </dgm:pt>
    <dgm:pt modelId="{948790D6-C395-894F-9DA2-3F7810949FB5}" type="pres">
      <dgm:prSet presAssocID="{3FFCBEC9-71C1-4856-9D35-EA3B9CDEB984}" presName="space" presStyleCnt="0"/>
      <dgm:spPr/>
    </dgm:pt>
    <dgm:pt modelId="{68C8810E-D62B-634C-9F06-25BB40F604AC}" type="pres">
      <dgm:prSet presAssocID="{853DA608-F1E6-8E43-B7D4-3ED1326D263D}" presName="composite" presStyleCnt="0"/>
      <dgm:spPr/>
    </dgm:pt>
    <dgm:pt modelId="{15584B3D-C7E4-EA48-949D-C2E118CF1D76}" type="pres">
      <dgm:prSet presAssocID="{853DA608-F1E6-8E43-B7D4-3ED1326D263D}" presName="LShape" presStyleLbl="alignNode1" presStyleIdx="8" presStyleCnt="9" custLinFactNeighborX="1568" custLinFactNeighborY="2130"/>
      <dgm:spPr>
        <a:solidFill>
          <a:srgbClr val="0EAAE3"/>
        </a:solidFill>
        <a:ln>
          <a:noFill/>
        </a:ln>
      </dgm:spPr>
    </dgm:pt>
    <dgm:pt modelId="{766C2B1E-93D9-9846-9037-32C781649B7B}" type="pres">
      <dgm:prSet presAssocID="{853DA608-F1E6-8E43-B7D4-3ED1326D263D}" presName="ParentText" presStyleLbl="revTx" presStyleIdx="4" presStyleCnt="5" custScaleY="108387" custLinFactNeighborX="-8028" custLinFactNeighborY="-96424">
        <dgm:presLayoutVars>
          <dgm:chMax val="0"/>
          <dgm:chPref val="0"/>
          <dgm:bulletEnabled val="1"/>
        </dgm:presLayoutVars>
      </dgm:prSet>
      <dgm:spPr/>
    </dgm:pt>
  </dgm:ptLst>
  <dgm:cxnLst>
    <dgm:cxn modelId="{79329709-8EEE-C84D-B27E-E13E452AE7FB}" type="presOf" srcId="{853DA608-F1E6-8E43-B7D4-3ED1326D263D}" destId="{766C2B1E-93D9-9846-9037-32C781649B7B}" srcOrd="0" destOrd="0" presId="urn:microsoft.com/office/officeart/2009/3/layout/StepUpProcess"/>
    <dgm:cxn modelId="{60CBB810-0459-45EA-9536-D40F1A745E60}" type="presOf" srcId="{9089B289-2385-47D0-B93E-F83AD8A75DBC}" destId="{698558FA-1C05-4BC5-A279-49D547D81B05}" srcOrd="0" destOrd="0" presId="urn:microsoft.com/office/officeart/2009/3/layout/StepUpProcess"/>
    <dgm:cxn modelId="{2B3F4216-1A5E-4CE3-BFDE-1BC6B547C79E}" type="presOf" srcId="{00937A50-4EFC-4644-BD72-72DC91B1D049}" destId="{5FEB4088-E149-467D-AAE1-D77B06989AEB}" srcOrd="0" destOrd="0" presId="urn:microsoft.com/office/officeart/2009/3/layout/StepUpProcess"/>
    <dgm:cxn modelId="{02843026-4A84-B742-ACF7-AA531DB7B36F}" srcId="{5C53075B-F59C-4449-ADA9-27A611D192EA}" destId="{853DA608-F1E6-8E43-B7D4-3ED1326D263D}" srcOrd="4" destOrd="0" parTransId="{8F513422-5B1A-FB41-A960-803D188FC544}" sibTransId="{60C336C4-0B0D-E84E-94EA-FA55FDD40AC8}"/>
    <dgm:cxn modelId="{F84BD13E-FC92-4FD4-B2A2-E9FF67EAA2E3}" srcId="{5C53075B-F59C-4449-ADA9-27A611D192EA}" destId="{21E597C4-23E0-424E-9396-BDA54C810445}" srcOrd="3" destOrd="0" parTransId="{48D4985F-D22A-40DE-854D-C19B0CA946FD}" sibTransId="{3FFCBEC9-71C1-4856-9D35-EA3B9CDEB984}"/>
    <dgm:cxn modelId="{D4CB6B3F-9D22-47D6-A636-48E5C846A751}" srcId="{5C53075B-F59C-4449-ADA9-27A611D192EA}" destId="{06F22458-96C6-46A5-AD54-94DDF6B8B2C4}" srcOrd="1" destOrd="0" parTransId="{32163253-D1CB-459B-A474-F54D0A1E20F9}" sibTransId="{00D5FF34-322C-4FCE-8316-1FFA9A11BD79}"/>
    <dgm:cxn modelId="{FCFF0B63-4BC8-4A4C-9DBC-58C066449996}" type="presOf" srcId="{5C53075B-F59C-4449-ADA9-27A611D192EA}" destId="{90148077-D619-4E92-8C1C-9FDB76539E1A}" srcOrd="0" destOrd="0" presId="urn:microsoft.com/office/officeart/2009/3/layout/StepUpProcess"/>
    <dgm:cxn modelId="{5E919C52-2DCD-4F38-9CE0-73F0CC64F1B3}" srcId="{5C53075B-F59C-4449-ADA9-27A611D192EA}" destId="{00937A50-4EFC-4644-BD72-72DC91B1D049}" srcOrd="2" destOrd="0" parTransId="{79E8F5FB-AF4C-4BD5-BDE8-C4242E07EE3C}" sibTransId="{919FB6D6-8DD5-400B-9B99-A9C1AC2569FA}"/>
    <dgm:cxn modelId="{EFA45255-4D54-43B1-A50B-03BACE1B2A71}" type="presOf" srcId="{21E597C4-23E0-424E-9396-BDA54C810445}" destId="{D3C3AE28-FEBE-4ED4-A2A9-57367A0FB007}" srcOrd="0" destOrd="0" presId="urn:microsoft.com/office/officeart/2009/3/layout/StepUpProcess"/>
    <dgm:cxn modelId="{793F829E-01FF-4A32-8A8F-018A8A86AD5A}" type="presOf" srcId="{06F22458-96C6-46A5-AD54-94DDF6B8B2C4}" destId="{44FDE74C-9B71-4BBC-93AA-D638E7DC7259}" srcOrd="0" destOrd="0" presId="urn:microsoft.com/office/officeart/2009/3/layout/StepUpProcess"/>
    <dgm:cxn modelId="{E8B2EAF0-AFD4-4001-BF81-56B0E6E24FAF}" srcId="{5C53075B-F59C-4449-ADA9-27A611D192EA}" destId="{9089B289-2385-47D0-B93E-F83AD8A75DBC}" srcOrd="0" destOrd="0" parTransId="{6A9821F1-C66F-4757-B46D-85B28F28532F}" sibTransId="{F79A0109-3409-4C72-9C2E-E1A977C3C54B}"/>
    <dgm:cxn modelId="{4D232154-D006-4767-A893-AA790F092151}" type="presParOf" srcId="{90148077-D619-4E92-8C1C-9FDB76539E1A}" destId="{2380ABC1-7B36-4BCB-842A-B9F4D0A4B766}" srcOrd="0" destOrd="0" presId="urn:microsoft.com/office/officeart/2009/3/layout/StepUpProcess"/>
    <dgm:cxn modelId="{BEC26761-C072-4E70-BAED-8AD64D462CAE}" type="presParOf" srcId="{2380ABC1-7B36-4BCB-842A-B9F4D0A4B766}" destId="{1BC372E4-F4E3-410E-B59C-635B36CC5B86}" srcOrd="0" destOrd="0" presId="urn:microsoft.com/office/officeart/2009/3/layout/StepUpProcess"/>
    <dgm:cxn modelId="{9DB309C3-199B-4537-9CE1-ADF7185BE73C}" type="presParOf" srcId="{2380ABC1-7B36-4BCB-842A-B9F4D0A4B766}" destId="{698558FA-1C05-4BC5-A279-49D547D81B05}" srcOrd="1" destOrd="0" presId="urn:microsoft.com/office/officeart/2009/3/layout/StepUpProcess"/>
    <dgm:cxn modelId="{42D88E45-D335-455F-98AE-D3FBF021652A}" type="presParOf" srcId="{2380ABC1-7B36-4BCB-842A-B9F4D0A4B766}" destId="{D9D8B11E-F839-4257-B432-71E4C90D63F5}" srcOrd="2" destOrd="0" presId="urn:microsoft.com/office/officeart/2009/3/layout/StepUpProcess"/>
    <dgm:cxn modelId="{31194F69-5EFA-4C69-890C-B88CCC93D204}" type="presParOf" srcId="{90148077-D619-4E92-8C1C-9FDB76539E1A}" destId="{972D1EFA-C4B4-4EF3-BBD8-5E758CC4BE64}" srcOrd="1" destOrd="0" presId="urn:microsoft.com/office/officeart/2009/3/layout/StepUpProcess"/>
    <dgm:cxn modelId="{312C9C9E-4A39-439F-B79F-BD557AAC2562}" type="presParOf" srcId="{972D1EFA-C4B4-4EF3-BBD8-5E758CC4BE64}" destId="{78A921CB-8272-4AA0-BA77-FFB4C69884BE}" srcOrd="0" destOrd="0" presId="urn:microsoft.com/office/officeart/2009/3/layout/StepUpProcess"/>
    <dgm:cxn modelId="{0312C756-9F53-4A69-95F0-F48AB715EFFB}" type="presParOf" srcId="{90148077-D619-4E92-8C1C-9FDB76539E1A}" destId="{77C54579-685A-4662-9E31-77A3964FE1C1}" srcOrd="2" destOrd="0" presId="urn:microsoft.com/office/officeart/2009/3/layout/StepUpProcess"/>
    <dgm:cxn modelId="{211B7592-1938-44FA-9384-6C573F9EE761}" type="presParOf" srcId="{77C54579-685A-4662-9E31-77A3964FE1C1}" destId="{6405197B-2283-458A-84FC-C0B62FE7C9E6}" srcOrd="0" destOrd="0" presId="urn:microsoft.com/office/officeart/2009/3/layout/StepUpProcess"/>
    <dgm:cxn modelId="{4884C858-E3E9-4ACD-AEFC-CEF81F9090F1}" type="presParOf" srcId="{77C54579-685A-4662-9E31-77A3964FE1C1}" destId="{44FDE74C-9B71-4BBC-93AA-D638E7DC7259}" srcOrd="1" destOrd="0" presId="urn:microsoft.com/office/officeart/2009/3/layout/StepUpProcess"/>
    <dgm:cxn modelId="{3CE71BAC-86E4-4B01-A57B-6774EE1B42D0}" type="presParOf" srcId="{77C54579-685A-4662-9E31-77A3964FE1C1}" destId="{630193E7-5BD6-4A67-8AAA-BA674D630057}" srcOrd="2" destOrd="0" presId="urn:microsoft.com/office/officeart/2009/3/layout/StepUpProcess"/>
    <dgm:cxn modelId="{ED6F1002-1237-4B0D-9FA4-31704E5603D0}" type="presParOf" srcId="{90148077-D619-4E92-8C1C-9FDB76539E1A}" destId="{AA50D251-CE36-4332-8955-D802BFED6275}" srcOrd="3" destOrd="0" presId="urn:microsoft.com/office/officeart/2009/3/layout/StepUpProcess"/>
    <dgm:cxn modelId="{F1FADDE1-5C93-4FE7-91E9-C6DE845BA5B5}" type="presParOf" srcId="{AA50D251-CE36-4332-8955-D802BFED6275}" destId="{7CF91A93-4697-4669-A5B5-FCB9AB550B97}" srcOrd="0" destOrd="0" presId="urn:microsoft.com/office/officeart/2009/3/layout/StepUpProcess"/>
    <dgm:cxn modelId="{34156F17-AB93-477F-959F-0713760AD0CB}" type="presParOf" srcId="{90148077-D619-4E92-8C1C-9FDB76539E1A}" destId="{87980E9A-0BCA-4026-9816-D56B83F0707B}" srcOrd="4" destOrd="0" presId="urn:microsoft.com/office/officeart/2009/3/layout/StepUpProcess"/>
    <dgm:cxn modelId="{70927DA8-CB3C-46C5-9AEF-E95F2ED5B363}" type="presParOf" srcId="{87980E9A-0BCA-4026-9816-D56B83F0707B}" destId="{A7382901-7388-49B0-9858-822EE1B65C75}" srcOrd="0" destOrd="0" presId="urn:microsoft.com/office/officeart/2009/3/layout/StepUpProcess"/>
    <dgm:cxn modelId="{018F843D-0600-4F6C-B79D-B1D68B346DEF}" type="presParOf" srcId="{87980E9A-0BCA-4026-9816-D56B83F0707B}" destId="{5FEB4088-E149-467D-AAE1-D77B06989AEB}" srcOrd="1" destOrd="0" presId="urn:microsoft.com/office/officeart/2009/3/layout/StepUpProcess"/>
    <dgm:cxn modelId="{2D1E343B-443B-417B-8AF3-D3200A73C47A}" type="presParOf" srcId="{87980E9A-0BCA-4026-9816-D56B83F0707B}" destId="{3A3E7CE5-AF17-4FA3-BF5E-930EA7C0EA09}" srcOrd="2" destOrd="0" presId="urn:microsoft.com/office/officeart/2009/3/layout/StepUpProcess"/>
    <dgm:cxn modelId="{80591EB4-0329-4251-8C72-BA809DC8143A}" type="presParOf" srcId="{90148077-D619-4E92-8C1C-9FDB76539E1A}" destId="{82DA12F8-96EF-42B7-9DFA-1BEE103DAE21}" srcOrd="5" destOrd="0" presId="urn:microsoft.com/office/officeart/2009/3/layout/StepUpProcess"/>
    <dgm:cxn modelId="{18EF3443-ACF9-4A48-A9D6-D5B4A178A95F}" type="presParOf" srcId="{82DA12F8-96EF-42B7-9DFA-1BEE103DAE21}" destId="{CE4B590B-B5E4-4B47-8E96-1E94CFBFD524}" srcOrd="0" destOrd="0" presId="urn:microsoft.com/office/officeart/2009/3/layout/StepUpProcess"/>
    <dgm:cxn modelId="{80B2459E-5B0E-4B06-B96B-9E0108790806}" type="presParOf" srcId="{90148077-D619-4E92-8C1C-9FDB76539E1A}" destId="{19270A75-B16C-48C8-97BC-2F06EECF9468}" srcOrd="6" destOrd="0" presId="urn:microsoft.com/office/officeart/2009/3/layout/StepUpProcess"/>
    <dgm:cxn modelId="{5A6AF8DD-2597-4757-888F-9BF7813249E9}" type="presParOf" srcId="{19270A75-B16C-48C8-97BC-2F06EECF9468}" destId="{206AAAA8-04FA-453E-B898-1E9CB9879EB5}" srcOrd="0" destOrd="0" presId="urn:microsoft.com/office/officeart/2009/3/layout/StepUpProcess"/>
    <dgm:cxn modelId="{4DAA6EB5-DD80-4BFB-A991-8C65C2E2948F}" type="presParOf" srcId="{19270A75-B16C-48C8-97BC-2F06EECF9468}" destId="{D3C3AE28-FEBE-4ED4-A2A9-57367A0FB007}" srcOrd="1" destOrd="0" presId="urn:microsoft.com/office/officeart/2009/3/layout/StepUpProcess"/>
    <dgm:cxn modelId="{360DD1E3-7AB4-B947-89DC-8F3DFB3913FB}" type="presParOf" srcId="{19270A75-B16C-48C8-97BC-2F06EECF9468}" destId="{BE7CE7CA-CD63-7B40-B4F1-0694AA699973}" srcOrd="2" destOrd="0" presId="urn:microsoft.com/office/officeart/2009/3/layout/StepUpProcess"/>
    <dgm:cxn modelId="{B344CCAB-9C4E-B34C-81E1-56403D49FEA8}" type="presParOf" srcId="{90148077-D619-4E92-8C1C-9FDB76539E1A}" destId="{FCCB7AAC-B59B-0147-A8CE-E4AE925EDF33}" srcOrd="7" destOrd="0" presId="urn:microsoft.com/office/officeart/2009/3/layout/StepUpProcess"/>
    <dgm:cxn modelId="{ED4091A4-9F38-B445-B693-977CC2507FEA}" type="presParOf" srcId="{FCCB7AAC-B59B-0147-A8CE-E4AE925EDF33}" destId="{948790D6-C395-894F-9DA2-3F7810949FB5}" srcOrd="0" destOrd="0" presId="urn:microsoft.com/office/officeart/2009/3/layout/StepUpProcess"/>
    <dgm:cxn modelId="{6B795321-C2FB-AA44-8ECD-21BF516FE7C6}" type="presParOf" srcId="{90148077-D619-4E92-8C1C-9FDB76539E1A}" destId="{68C8810E-D62B-634C-9F06-25BB40F604AC}" srcOrd="8" destOrd="0" presId="urn:microsoft.com/office/officeart/2009/3/layout/StepUpProcess"/>
    <dgm:cxn modelId="{CAE9D411-8498-6347-BC71-4FAE5D66601C}" type="presParOf" srcId="{68C8810E-D62B-634C-9F06-25BB40F604AC}" destId="{15584B3D-C7E4-EA48-949D-C2E118CF1D76}" srcOrd="0" destOrd="0" presId="urn:microsoft.com/office/officeart/2009/3/layout/StepUpProcess"/>
    <dgm:cxn modelId="{FC2011E9-0282-2F4A-80B8-60EA04D0EC0D}" type="presParOf" srcId="{68C8810E-D62B-634C-9F06-25BB40F604AC}" destId="{766C2B1E-93D9-9846-9037-32C781649B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372E4-F4E3-410E-B59C-635B36CC5B86}">
      <dsp:nvSpPr>
        <dsp:cNvPr id="0" name=""/>
        <dsp:cNvSpPr/>
      </dsp:nvSpPr>
      <dsp:spPr>
        <a:xfrm rot="5400000">
          <a:off x="524409" y="2451986"/>
          <a:ext cx="1216570" cy="2024346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8558FA-1C05-4BC5-A279-49D547D81B05}">
      <dsp:nvSpPr>
        <dsp:cNvPr id="0" name=""/>
        <dsp:cNvSpPr/>
      </dsp:nvSpPr>
      <dsp:spPr>
        <a:xfrm>
          <a:off x="35018" y="1832009"/>
          <a:ext cx="2189637" cy="104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64800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spc="40" dirty="0">
            <a:solidFill>
              <a:schemeClr val="tx1"/>
            </a:solidFill>
            <a:latin typeface="Arial"/>
            <a:ea typeface="+mn-ea"/>
            <a:cs typeface="+mn-cs"/>
          </a:endParaRPr>
        </a:p>
      </dsp:txBody>
      <dsp:txXfrm>
        <a:off x="35018" y="1832009"/>
        <a:ext cx="2189637" cy="1043665"/>
      </dsp:txXfrm>
    </dsp:sp>
    <dsp:sp modelId="{D9D8B11E-F839-4257-B432-71E4C90D63F5}">
      <dsp:nvSpPr>
        <dsp:cNvPr id="0" name=""/>
        <dsp:cNvSpPr/>
      </dsp:nvSpPr>
      <dsp:spPr>
        <a:xfrm>
          <a:off x="1800800" y="2424917"/>
          <a:ext cx="344828" cy="344828"/>
        </a:xfrm>
        <a:prstGeom prst="triangle">
          <a:avLst>
            <a:gd name="adj" fmla="val 100000"/>
          </a:avLst>
        </a:prstGeom>
        <a:solidFill>
          <a:schemeClr val="accent3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05197B-2283-458A-84FC-C0B62FE7C9E6}">
      <dsp:nvSpPr>
        <dsp:cNvPr id="0" name=""/>
        <dsp:cNvSpPr/>
      </dsp:nvSpPr>
      <dsp:spPr>
        <a:xfrm rot="5400000">
          <a:off x="2823688" y="1907726"/>
          <a:ext cx="1216570" cy="2024346"/>
        </a:xfrm>
        <a:prstGeom prst="corner">
          <a:avLst>
            <a:gd name="adj1" fmla="val 16120"/>
            <a:gd name="adj2" fmla="val 16110"/>
          </a:avLst>
        </a:prstGeom>
        <a:solidFill>
          <a:schemeClr val="bg2">
            <a:lumMod val="75000"/>
          </a:schemeClr>
        </a:solidFill>
        <a:ln w="635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FDE74C-9B71-4BBC-93AA-D638E7DC7259}">
      <dsp:nvSpPr>
        <dsp:cNvPr id="0" name=""/>
        <dsp:cNvSpPr/>
      </dsp:nvSpPr>
      <dsp:spPr>
        <a:xfrm>
          <a:off x="2611657" y="1155202"/>
          <a:ext cx="1827591" cy="126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334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solidFill>
              <a:schemeClr val="tx1"/>
            </a:solidFill>
            <a:latin typeface="+mn-lt"/>
          </a:endParaRPr>
        </a:p>
      </dsp:txBody>
      <dsp:txXfrm>
        <a:off x="2611657" y="1155202"/>
        <a:ext cx="1827591" cy="1267431"/>
      </dsp:txXfrm>
    </dsp:sp>
    <dsp:sp modelId="{630193E7-5BD6-4A67-8AAA-BA674D630057}">
      <dsp:nvSpPr>
        <dsp:cNvPr id="0" name=""/>
        <dsp:cNvSpPr/>
      </dsp:nvSpPr>
      <dsp:spPr>
        <a:xfrm>
          <a:off x="4103375" y="1758691"/>
          <a:ext cx="344828" cy="344828"/>
        </a:xfrm>
        <a:prstGeom prst="triangle">
          <a:avLst>
            <a:gd name="adj" fmla="val 100000"/>
          </a:avLst>
        </a:prstGeom>
        <a:solidFill>
          <a:schemeClr val="bg1">
            <a:lumMod val="65000"/>
          </a:schemeClr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382901-7388-49B0-9858-822EE1B65C75}">
      <dsp:nvSpPr>
        <dsp:cNvPr id="0" name=""/>
        <dsp:cNvSpPr/>
      </dsp:nvSpPr>
      <dsp:spPr>
        <a:xfrm rot="5400000">
          <a:off x="5303135" y="1500888"/>
          <a:ext cx="1216570" cy="2024346"/>
        </a:xfrm>
        <a:prstGeom prst="corner">
          <a:avLst>
            <a:gd name="adj1" fmla="val 16120"/>
            <a:gd name="adj2" fmla="val 16110"/>
          </a:avLst>
        </a:prstGeom>
        <a:solidFill>
          <a:schemeClr val="bg2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EB4088-E149-467D-AAE1-D77B06989AEB}">
      <dsp:nvSpPr>
        <dsp:cNvPr id="0" name=""/>
        <dsp:cNvSpPr/>
      </dsp:nvSpPr>
      <dsp:spPr>
        <a:xfrm>
          <a:off x="5013798" y="630217"/>
          <a:ext cx="1827591" cy="117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solidFill>
              <a:schemeClr val="tx1"/>
            </a:solidFill>
            <a:latin typeface="+mn-lt"/>
          </a:endParaRPr>
        </a:p>
      </dsp:txBody>
      <dsp:txXfrm>
        <a:off x="5013798" y="630217"/>
        <a:ext cx="1827591" cy="1177431"/>
      </dsp:txXfrm>
    </dsp:sp>
    <dsp:sp modelId="{3A3E7CE5-AF17-4FA3-BF5E-930EA7C0EA09}">
      <dsp:nvSpPr>
        <dsp:cNvPr id="0" name=""/>
        <dsp:cNvSpPr/>
      </dsp:nvSpPr>
      <dsp:spPr>
        <a:xfrm>
          <a:off x="6521727" y="1417342"/>
          <a:ext cx="344828" cy="344828"/>
        </a:xfrm>
        <a:prstGeom prst="triangle">
          <a:avLst>
            <a:gd name="adj" fmla="val 100000"/>
          </a:avLst>
        </a:prstGeom>
        <a:solidFill>
          <a:schemeClr val="bg2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6AAAA8-04FA-453E-B898-1E9CB9879EB5}">
      <dsp:nvSpPr>
        <dsp:cNvPr id="0" name=""/>
        <dsp:cNvSpPr/>
      </dsp:nvSpPr>
      <dsp:spPr>
        <a:xfrm rot="5400000">
          <a:off x="7660391" y="974347"/>
          <a:ext cx="1216570" cy="2024346"/>
        </a:xfrm>
        <a:prstGeom prst="corner">
          <a:avLst>
            <a:gd name="adj1" fmla="val 16120"/>
            <a:gd name="adj2" fmla="val 16110"/>
          </a:avLst>
        </a:prstGeom>
        <a:solidFill>
          <a:srgbClr val="0EAAE3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C3AE28-FEBE-4ED4-A2A9-57367A0FB007}">
      <dsp:nvSpPr>
        <dsp:cNvPr id="0" name=""/>
        <dsp:cNvSpPr/>
      </dsp:nvSpPr>
      <dsp:spPr>
        <a:xfrm>
          <a:off x="7327447" y="197169"/>
          <a:ext cx="1827591" cy="167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ru-RU" sz="1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endParaRPr>
        </a:p>
      </dsp:txBody>
      <dsp:txXfrm>
        <a:off x="7327447" y="197169"/>
        <a:ext cx="1827591" cy="1678790"/>
      </dsp:txXfrm>
    </dsp:sp>
    <dsp:sp modelId="{BE7CE7CA-CD63-7B40-B4F1-0694AA699973}">
      <dsp:nvSpPr>
        <dsp:cNvPr id="0" name=""/>
        <dsp:cNvSpPr/>
      </dsp:nvSpPr>
      <dsp:spPr>
        <a:xfrm>
          <a:off x="8940078" y="825313"/>
          <a:ext cx="344828" cy="344828"/>
        </a:xfrm>
        <a:prstGeom prst="triangle">
          <a:avLst>
            <a:gd name="adj" fmla="val 100000"/>
          </a:avLst>
        </a:prstGeom>
        <a:solidFill>
          <a:srgbClr val="0EAAE3"/>
        </a:solidFill>
        <a:ln w="63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584B3D-C7E4-EA48-949D-C2E118CF1D76}">
      <dsp:nvSpPr>
        <dsp:cNvPr id="0" name=""/>
        <dsp:cNvSpPr/>
      </dsp:nvSpPr>
      <dsp:spPr>
        <a:xfrm rot="5400000">
          <a:off x="10110485" y="379452"/>
          <a:ext cx="1216570" cy="2024346"/>
        </a:xfrm>
        <a:prstGeom prst="corner">
          <a:avLst>
            <a:gd name="adj1" fmla="val 16120"/>
            <a:gd name="adj2" fmla="val 16110"/>
          </a:avLst>
        </a:prstGeom>
        <a:solidFill>
          <a:srgbClr val="0EAAE3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6C2B1E-93D9-9846-9037-32C781649B7B}">
      <dsp:nvSpPr>
        <dsp:cNvPr id="0" name=""/>
        <dsp:cNvSpPr/>
      </dsp:nvSpPr>
      <dsp:spPr>
        <a:xfrm>
          <a:off x="9728948" y="0"/>
          <a:ext cx="1827591" cy="173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endParaRPr lang="ru-RU" sz="1400" b="1" kern="1200" spc="40" dirty="0">
            <a:solidFill>
              <a:schemeClr val="accent2">
                <a:lumMod val="60000"/>
                <a:lumOff val="40000"/>
              </a:schemeClr>
            </a:solidFill>
            <a:latin typeface="Arial"/>
            <a:ea typeface="+mn-ea"/>
            <a:cs typeface="+mn-cs"/>
          </a:endParaRPr>
        </a:p>
      </dsp:txBody>
      <dsp:txXfrm>
        <a:off x="9728948" y="0"/>
        <a:ext cx="1827591" cy="173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C702E-39BA-4C1F-A93D-4E963F2071CD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7A71F-DC4D-42E3-A803-AA8FA2F022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2AED9-0378-4572-8E5F-6EBEEA9D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3FB0B-4DB1-4145-9CDD-C7864FB14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5AA2A-752C-423E-8ABE-4612810D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9ADB4-5EEB-4001-87C8-68F9765D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26549B-11AB-4A5A-90A5-913F6524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82AD-CEB3-46F9-BE35-E69AE7F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34919E-DEBB-4CC0-AA19-1B0313B43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27BCF-D1EF-49C7-8457-C040609B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3AE38C-172A-4B7D-962B-5D74F1DB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9F326-18BC-414F-9C42-974EE9E4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37276C-BD27-4759-809B-1B9AEAD4E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1E2A5E-BAD1-4489-93E8-732393E1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BBA360-DED4-4D6B-B9CD-259198EA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42C6D4-6345-4F85-824C-0DB8909C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66DD8-FEF5-4CF4-A233-A8048B03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34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7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1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6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45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2025C71F-F630-406C-A334-0B61D0F62D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93E20B-4C8A-4F59-B087-3A11D128B2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67126" y="2160248"/>
            <a:ext cx="2659907" cy="2539669"/>
          </a:xfrm>
          <a:custGeom>
            <a:avLst/>
            <a:gdLst>
              <a:gd name="connsiteX0" fmla="*/ 272846 w 5320506"/>
              <a:gd name="connsiteY0" fmla="*/ 0 h 5079337"/>
              <a:gd name="connsiteX1" fmla="*/ 5047660 w 5320506"/>
              <a:gd name="connsiteY1" fmla="*/ 0 h 5079337"/>
              <a:gd name="connsiteX2" fmla="*/ 5320506 w 5320506"/>
              <a:gd name="connsiteY2" fmla="*/ 272716 h 5079337"/>
              <a:gd name="connsiteX3" fmla="*/ 5320506 w 5320506"/>
              <a:gd name="connsiteY3" fmla="*/ 4806621 h 5079337"/>
              <a:gd name="connsiteX4" fmla="*/ 5047660 w 5320506"/>
              <a:gd name="connsiteY4" fmla="*/ 5079337 h 5079337"/>
              <a:gd name="connsiteX5" fmla="*/ 272846 w 5320506"/>
              <a:gd name="connsiteY5" fmla="*/ 5079337 h 5079337"/>
              <a:gd name="connsiteX6" fmla="*/ 0 w 5320506"/>
              <a:gd name="connsiteY6" fmla="*/ 4806621 h 5079337"/>
              <a:gd name="connsiteX7" fmla="*/ 0 w 5320506"/>
              <a:gd name="connsiteY7" fmla="*/ 272716 h 5079337"/>
              <a:gd name="connsiteX8" fmla="*/ 272846 w 5320506"/>
              <a:gd name="connsiteY8" fmla="*/ 0 h 5079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0506" h="5079337">
                <a:moveTo>
                  <a:pt x="272846" y="0"/>
                </a:moveTo>
                <a:cubicBezTo>
                  <a:pt x="5047660" y="0"/>
                  <a:pt x="5047660" y="0"/>
                  <a:pt x="5047660" y="0"/>
                </a:cubicBezTo>
                <a:cubicBezTo>
                  <a:pt x="5197725" y="0"/>
                  <a:pt x="5320506" y="122722"/>
                  <a:pt x="5320506" y="272716"/>
                </a:cubicBezTo>
                <a:cubicBezTo>
                  <a:pt x="5320506" y="4806621"/>
                  <a:pt x="5320506" y="4806621"/>
                  <a:pt x="5320506" y="4806621"/>
                </a:cubicBezTo>
                <a:cubicBezTo>
                  <a:pt x="5320506" y="4956615"/>
                  <a:pt x="5197725" y="5079337"/>
                  <a:pt x="5047660" y="5079337"/>
                </a:cubicBezTo>
                <a:cubicBezTo>
                  <a:pt x="272846" y="5079337"/>
                  <a:pt x="272846" y="5079337"/>
                  <a:pt x="272846" y="5079337"/>
                </a:cubicBezTo>
                <a:cubicBezTo>
                  <a:pt x="122781" y="5079337"/>
                  <a:pt x="0" y="4956615"/>
                  <a:pt x="0" y="4806621"/>
                </a:cubicBezTo>
                <a:cubicBezTo>
                  <a:pt x="0" y="272716"/>
                  <a:pt x="0" y="272716"/>
                  <a:pt x="0" y="272716"/>
                </a:cubicBezTo>
                <a:cubicBezTo>
                  <a:pt x="0" y="122722"/>
                  <a:pt x="122781" y="0"/>
                  <a:pt x="272846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23900" dist="228600" dir="8100000" algn="tr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5348A-F47B-49E3-877D-2013D565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D07D8-B0D3-4CED-B7D7-628B0629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FAD65-7ACF-4734-A510-78906480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F89EF8-886E-45C1-A386-C377C2D6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D0999-834D-4FB4-9B58-9411FEFE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75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B984625-FC00-409A-89CA-74509D2E0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732" y="3495977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8A64EF6-6AAD-4A8E-A2BA-D31872C0F1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732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B58EF59-6144-4377-881E-7F3DA3CB93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0412" y="776288"/>
            <a:ext cx="5171855" cy="5305426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8A1CA22-A2E7-46D9-8A5B-5A4B32A36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1742" y="647700"/>
            <a:ext cx="2657129" cy="55245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62144D-BFFA-4B4C-BD9A-DDB9AD257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8871" y="647700"/>
            <a:ext cx="2657129" cy="55245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8DCF79-7C12-4EE4-B377-E5D1CE3631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647700"/>
            <a:ext cx="2657129" cy="55245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A5F7F-E14B-4487-8788-8F182B3309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53129" y="647700"/>
            <a:ext cx="2657129" cy="5524500"/>
          </a:xfrm>
          <a:custGeom>
            <a:avLst/>
            <a:gdLst>
              <a:gd name="connsiteX0" fmla="*/ 0 w 5314950"/>
              <a:gd name="connsiteY0" fmla="*/ 0 h 11049000"/>
              <a:gd name="connsiteX1" fmla="*/ 5314950 w 5314950"/>
              <a:gd name="connsiteY1" fmla="*/ 0 h 11049000"/>
              <a:gd name="connsiteX2" fmla="*/ 5314950 w 5314950"/>
              <a:gd name="connsiteY2" fmla="*/ 11049000 h 11049000"/>
              <a:gd name="connsiteX3" fmla="*/ 0 w 531495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4950" h="11049000">
                <a:moveTo>
                  <a:pt x="0" y="0"/>
                </a:moveTo>
                <a:lnTo>
                  <a:pt x="5314950" y="0"/>
                </a:lnTo>
                <a:lnTo>
                  <a:pt x="531495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84B905-8BF0-4A76-9E10-57BE3387F891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0A452D-DFE3-48E8-956D-B964AE99D0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6501" y="1057275"/>
            <a:ext cx="4704737" cy="4705350"/>
          </a:xfrm>
          <a:custGeom>
            <a:avLst/>
            <a:gdLst>
              <a:gd name="connsiteX0" fmla="*/ 0 w 9410700"/>
              <a:gd name="connsiteY0" fmla="*/ 0 h 9410700"/>
              <a:gd name="connsiteX1" fmla="*/ 9410700 w 9410700"/>
              <a:gd name="connsiteY1" fmla="*/ 0 h 9410700"/>
              <a:gd name="connsiteX2" fmla="*/ 9410700 w 9410700"/>
              <a:gd name="connsiteY2" fmla="*/ 9410700 h 9410700"/>
              <a:gd name="connsiteX3" fmla="*/ 0 w 9410700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9410700">
                <a:moveTo>
                  <a:pt x="0" y="0"/>
                </a:moveTo>
                <a:lnTo>
                  <a:pt x="9410700" y="0"/>
                </a:lnTo>
                <a:lnTo>
                  <a:pt x="9410700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1D63369-5C3A-4822-ACB3-46071185D7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759" y="1057275"/>
            <a:ext cx="4704737" cy="4705350"/>
          </a:xfrm>
          <a:custGeom>
            <a:avLst/>
            <a:gdLst>
              <a:gd name="connsiteX0" fmla="*/ 0 w 9410699"/>
              <a:gd name="connsiteY0" fmla="*/ 0 h 9410700"/>
              <a:gd name="connsiteX1" fmla="*/ 9410699 w 9410699"/>
              <a:gd name="connsiteY1" fmla="*/ 0 h 9410700"/>
              <a:gd name="connsiteX2" fmla="*/ 9410699 w 9410699"/>
              <a:gd name="connsiteY2" fmla="*/ 9410700 h 9410700"/>
              <a:gd name="connsiteX3" fmla="*/ 0 w 9410699"/>
              <a:gd name="connsiteY3" fmla="*/ 9410700 h 941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699" h="9410700">
                <a:moveTo>
                  <a:pt x="0" y="0"/>
                </a:moveTo>
                <a:lnTo>
                  <a:pt x="9410699" y="0"/>
                </a:lnTo>
                <a:lnTo>
                  <a:pt x="9410699" y="9410700"/>
                </a:lnTo>
                <a:lnTo>
                  <a:pt x="0" y="94107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2C1527C-1238-4997-83A0-B93C0C1A11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1078" y="77628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2C28264-6FA4-467B-BDE9-EC8733C2D7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0414" y="776287"/>
            <a:ext cx="5189844" cy="5314950"/>
          </a:xfrm>
          <a:custGeom>
            <a:avLst/>
            <a:gdLst>
              <a:gd name="connsiteX0" fmla="*/ 0 w 10381040"/>
              <a:gd name="connsiteY0" fmla="*/ 0 h 10629899"/>
              <a:gd name="connsiteX1" fmla="*/ 10381040 w 10381040"/>
              <a:gd name="connsiteY1" fmla="*/ 0 h 10629899"/>
              <a:gd name="connsiteX2" fmla="*/ 10381040 w 10381040"/>
              <a:gd name="connsiteY2" fmla="*/ 10629899 h 10629899"/>
              <a:gd name="connsiteX3" fmla="*/ 0 w 10381040"/>
              <a:gd name="connsiteY3" fmla="*/ 10629899 h 1062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1040" h="10629899">
                <a:moveTo>
                  <a:pt x="0" y="0"/>
                </a:moveTo>
                <a:lnTo>
                  <a:pt x="10381040" y="0"/>
                </a:lnTo>
                <a:lnTo>
                  <a:pt x="10381040" y="10629899"/>
                </a:lnTo>
                <a:lnTo>
                  <a:pt x="0" y="106298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43876E8-A094-40A5-860F-FA8679BF44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01078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87560AE-CEDB-48AC-B2BF-85B52DE0F1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3495978"/>
            <a:ext cx="2594922" cy="2595260"/>
          </a:xfrm>
          <a:custGeom>
            <a:avLst/>
            <a:gdLst>
              <a:gd name="connsiteX0" fmla="*/ 0 w 5190519"/>
              <a:gd name="connsiteY0" fmla="*/ 0 h 5190519"/>
              <a:gd name="connsiteX1" fmla="*/ 5190519 w 5190519"/>
              <a:gd name="connsiteY1" fmla="*/ 0 h 5190519"/>
              <a:gd name="connsiteX2" fmla="*/ 5190519 w 5190519"/>
              <a:gd name="connsiteY2" fmla="*/ 5190519 h 5190519"/>
              <a:gd name="connsiteX3" fmla="*/ 0 w 5190519"/>
              <a:gd name="connsiteY3" fmla="*/ 5190519 h 519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0519" h="5190519">
                <a:moveTo>
                  <a:pt x="0" y="0"/>
                </a:moveTo>
                <a:lnTo>
                  <a:pt x="5190519" y="0"/>
                </a:lnTo>
                <a:lnTo>
                  <a:pt x="5190519" y="5190519"/>
                </a:lnTo>
                <a:lnTo>
                  <a:pt x="0" y="519051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6" grpId="0" animBg="1"/>
      <p:bldP spid="17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13174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3F5516-0B38-4D10-8A01-707E02BE06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-8443912"/>
            <a:ext cx="10628517" cy="14616112"/>
          </a:xfrm>
          <a:custGeom>
            <a:avLst/>
            <a:gdLst>
              <a:gd name="connsiteX0" fmla="*/ 0 w 21259801"/>
              <a:gd name="connsiteY0" fmla="*/ 0 h 29232224"/>
              <a:gd name="connsiteX1" fmla="*/ 21259801 w 21259801"/>
              <a:gd name="connsiteY1" fmla="*/ 0 h 29232224"/>
              <a:gd name="connsiteX2" fmla="*/ 21259801 w 21259801"/>
              <a:gd name="connsiteY2" fmla="*/ 2133600 h 29232224"/>
              <a:gd name="connsiteX3" fmla="*/ 21259801 w 21259801"/>
              <a:gd name="connsiteY3" fmla="*/ 10972800 h 29232224"/>
              <a:gd name="connsiteX4" fmla="*/ 21259801 w 21259801"/>
              <a:gd name="connsiteY4" fmla="*/ 29232224 h 29232224"/>
              <a:gd name="connsiteX5" fmla="*/ 0 w 21259801"/>
              <a:gd name="connsiteY5" fmla="*/ 29232224 h 29232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1" h="29232224">
                <a:moveTo>
                  <a:pt x="0" y="0"/>
                </a:moveTo>
                <a:lnTo>
                  <a:pt x="21259801" y="0"/>
                </a:lnTo>
                <a:lnTo>
                  <a:pt x="21259801" y="2133600"/>
                </a:lnTo>
                <a:lnTo>
                  <a:pt x="21259801" y="10972800"/>
                </a:lnTo>
                <a:lnTo>
                  <a:pt x="21259801" y="29232224"/>
                </a:lnTo>
                <a:lnTo>
                  <a:pt x="0" y="2923222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decel="10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5E-6 L 5.55112E-17 1.3211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0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6675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2263DCA-1DEE-49D2-80CB-CF9032EF0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278" y="9334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43896C4-BC14-436C-ADB0-09DC41D72F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9397" y="9334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AA56A-4341-4938-9A18-9B4699C88FD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4516" y="9334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AF6D4B1-9881-4261-92C1-B717CE6B51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39635" y="9334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E6DD8C9-03BB-49E3-A9B8-A0EFEABFBD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14278" y="37147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DFAB2594-68AE-46A3-9D9A-148C9A705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89397" y="37147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DF9FA7A-DB60-4682-8CAB-2AC84C80FAD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664516" y="37147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6669351-C444-4EC3-976D-DAFD767ED9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39635" y="3714750"/>
            <a:ext cx="1438088" cy="1571625"/>
          </a:xfrm>
          <a:custGeom>
            <a:avLst/>
            <a:gdLst>
              <a:gd name="connsiteX0" fmla="*/ 0 w 2876550"/>
              <a:gd name="connsiteY0" fmla="*/ 0 h 3143250"/>
              <a:gd name="connsiteX1" fmla="*/ 2876550 w 2876550"/>
              <a:gd name="connsiteY1" fmla="*/ 0 h 3143250"/>
              <a:gd name="connsiteX2" fmla="*/ 2876550 w 2876550"/>
              <a:gd name="connsiteY2" fmla="*/ 3143250 h 3143250"/>
              <a:gd name="connsiteX3" fmla="*/ 0 w 28765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550" h="3143250">
                <a:moveTo>
                  <a:pt x="0" y="0"/>
                </a:moveTo>
                <a:lnTo>
                  <a:pt x="2876550" y="0"/>
                </a:lnTo>
                <a:lnTo>
                  <a:pt x="2876550" y="3143250"/>
                </a:lnTo>
                <a:lnTo>
                  <a:pt x="0" y="314325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399DF4-D239-4B46-A59E-3F2D266B8AC5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D3B56C-6673-4097-B43C-40AB7C20EE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57125" y="1193177"/>
            <a:ext cx="2474760" cy="2071688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AD6E42-B8ED-45FE-80BA-270BE28BE3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0114" y="1193177"/>
            <a:ext cx="2474760" cy="2071688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CF020-4972-4FDF-8E27-E1B874D064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7125" y="3593137"/>
            <a:ext cx="2474760" cy="2071688"/>
          </a:xfrm>
          <a:custGeom>
            <a:avLst/>
            <a:gdLst>
              <a:gd name="connsiteX0" fmla="*/ 0 w 4950165"/>
              <a:gd name="connsiteY0" fmla="*/ 0 h 4143375"/>
              <a:gd name="connsiteX1" fmla="*/ 4950165 w 4950165"/>
              <a:gd name="connsiteY1" fmla="*/ 0 h 4143375"/>
              <a:gd name="connsiteX2" fmla="*/ 4950165 w 4950165"/>
              <a:gd name="connsiteY2" fmla="*/ 4143375 h 4143375"/>
              <a:gd name="connsiteX3" fmla="*/ 0 w 495016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5" h="4143375">
                <a:moveTo>
                  <a:pt x="0" y="0"/>
                </a:moveTo>
                <a:lnTo>
                  <a:pt x="4950165" y="0"/>
                </a:lnTo>
                <a:lnTo>
                  <a:pt x="4950165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DEDE4E0-4295-4EC1-B674-5609175C4D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60114" y="3593137"/>
            <a:ext cx="2474760" cy="2071688"/>
          </a:xfrm>
          <a:custGeom>
            <a:avLst/>
            <a:gdLst>
              <a:gd name="connsiteX0" fmla="*/ 0 w 4950164"/>
              <a:gd name="connsiteY0" fmla="*/ 0 h 4143375"/>
              <a:gd name="connsiteX1" fmla="*/ 4950164 w 4950164"/>
              <a:gd name="connsiteY1" fmla="*/ 0 h 4143375"/>
              <a:gd name="connsiteX2" fmla="*/ 4950164 w 4950164"/>
              <a:gd name="connsiteY2" fmla="*/ 4143375 h 4143375"/>
              <a:gd name="connsiteX3" fmla="*/ 0 w 4950164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0164" h="4143375">
                <a:moveTo>
                  <a:pt x="0" y="0"/>
                </a:moveTo>
                <a:lnTo>
                  <a:pt x="4950164" y="0"/>
                </a:lnTo>
                <a:lnTo>
                  <a:pt x="4950164" y="4143375"/>
                </a:lnTo>
                <a:lnTo>
                  <a:pt x="0" y="4143375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660400" dist="190500" dir="5400000" algn="t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C8595-DB2B-42EA-8842-0ACD0D85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9387-F54C-4D15-83D6-EE8A6150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07F6E-B917-4CA0-8438-EDEC741D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4A797A-765B-45F1-9C5B-4ADC7308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46F9B-F619-416B-85F0-8A37FC6C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15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CDD5BDAE-070D-466F-9878-EB1BC2848E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7829549"/>
              <a:gd name="connsiteY0" fmla="*/ 0 h 7543801"/>
              <a:gd name="connsiteX1" fmla="*/ 7829549 w 7829549"/>
              <a:gd name="connsiteY1" fmla="*/ 0 h 7543801"/>
              <a:gd name="connsiteX2" fmla="*/ 7829549 w 7829549"/>
              <a:gd name="connsiteY2" fmla="*/ 7543801 h 7543801"/>
              <a:gd name="connsiteX3" fmla="*/ 0 w 7829549"/>
              <a:gd name="connsiteY3" fmla="*/ 7543801 h 75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9549" h="7543801">
                <a:moveTo>
                  <a:pt x="0" y="0"/>
                </a:moveTo>
                <a:lnTo>
                  <a:pt x="7829549" y="0"/>
                </a:lnTo>
                <a:lnTo>
                  <a:pt x="7829549" y="7543801"/>
                </a:lnTo>
                <a:lnTo>
                  <a:pt x="0" y="754380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C47BBF-5081-44C2-A39B-5B7D55A2C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1742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9F983A-E9C3-445F-A7F1-45E2008FDC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3429000"/>
            <a:ext cx="2638804" cy="2743200"/>
          </a:xfrm>
          <a:custGeom>
            <a:avLst/>
            <a:gdLst>
              <a:gd name="connsiteX0" fmla="*/ 0 w 5278295"/>
              <a:gd name="connsiteY0" fmla="*/ 0 h 5486400"/>
              <a:gd name="connsiteX1" fmla="*/ 5278295 w 5278295"/>
              <a:gd name="connsiteY1" fmla="*/ 0 h 5486400"/>
              <a:gd name="connsiteX2" fmla="*/ 5278295 w 5278295"/>
              <a:gd name="connsiteY2" fmla="*/ 5486400 h 5486400"/>
              <a:gd name="connsiteX3" fmla="*/ 0 w 5278295"/>
              <a:gd name="connsiteY3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8295" h="5486400">
                <a:moveTo>
                  <a:pt x="0" y="0"/>
                </a:moveTo>
                <a:lnTo>
                  <a:pt x="5278295" y="0"/>
                </a:lnTo>
                <a:lnTo>
                  <a:pt x="5278295" y="5486400"/>
                </a:lnTo>
                <a:lnTo>
                  <a:pt x="0" y="54864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DE4FB34-EA53-468B-BEDD-E3F16B8A7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804" y="647700"/>
            <a:ext cx="2675454" cy="2781300"/>
          </a:xfrm>
          <a:custGeom>
            <a:avLst/>
            <a:gdLst>
              <a:gd name="connsiteX0" fmla="*/ 0 w 5351604"/>
              <a:gd name="connsiteY0" fmla="*/ 0 h 5562600"/>
              <a:gd name="connsiteX1" fmla="*/ 5351604 w 5351604"/>
              <a:gd name="connsiteY1" fmla="*/ 0 h 5562600"/>
              <a:gd name="connsiteX2" fmla="*/ 5351604 w 5351604"/>
              <a:gd name="connsiteY2" fmla="*/ 5562600 h 5562600"/>
              <a:gd name="connsiteX3" fmla="*/ 0 w 5351604"/>
              <a:gd name="connsiteY3" fmla="*/ 556260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1604" h="5562600">
                <a:moveTo>
                  <a:pt x="0" y="0"/>
                </a:moveTo>
                <a:lnTo>
                  <a:pt x="5351604" y="0"/>
                </a:lnTo>
                <a:lnTo>
                  <a:pt x="5351604" y="5562600"/>
                </a:lnTo>
                <a:lnTo>
                  <a:pt x="0" y="55626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544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D8B4229-4B33-4A0A-AF4B-FF49C5161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647700"/>
            <a:ext cx="6096000" cy="5524500"/>
          </a:xfrm>
          <a:custGeom>
            <a:avLst/>
            <a:gdLst>
              <a:gd name="connsiteX0" fmla="*/ 2264824 w 12193588"/>
              <a:gd name="connsiteY0" fmla="*/ 0 h 11049000"/>
              <a:gd name="connsiteX1" fmla="*/ 12193588 w 12193588"/>
              <a:gd name="connsiteY1" fmla="*/ 0 h 11049000"/>
              <a:gd name="connsiteX2" fmla="*/ 12193588 w 12193588"/>
              <a:gd name="connsiteY2" fmla="*/ 11049000 h 11049000"/>
              <a:gd name="connsiteX3" fmla="*/ 2264824 w 12193588"/>
              <a:gd name="connsiteY3" fmla="*/ 11049000 h 11049000"/>
              <a:gd name="connsiteX4" fmla="*/ 0 w 12193588"/>
              <a:gd name="connsiteY4" fmla="*/ 55245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588" h="11049000">
                <a:moveTo>
                  <a:pt x="2264824" y="0"/>
                </a:moveTo>
                <a:lnTo>
                  <a:pt x="12193588" y="0"/>
                </a:lnTo>
                <a:lnTo>
                  <a:pt x="12193588" y="11049000"/>
                </a:lnTo>
                <a:lnTo>
                  <a:pt x="2264824" y="11049000"/>
                </a:lnTo>
                <a:lnTo>
                  <a:pt x="0" y="55245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blurRad="711200" dist="863600" dir="10800000" sx="94000" sy="94000" algn="r" rotWithShape="0">
              <a:schemeClr val="accent1">
                <a:lumMod val="50000"/>
                <a:alpha val="63000"/>
              </a:scheme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485F2D-5044-49E1-A7C6-8E8D78CD59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рямоугольник: скругленные углы 9">
            <a:extLst>
              <a:ext uri="{FF2B5EF4-FFF2-40B4-BE49-F238E27FC236}">
                <a16:creationId xmlns:a16="http://schemas.microsoft.com/office/drawing/2014/main" id="{DA8B6688-CBD6-3F45-A119-90A190198712}"/>
              </a:ext>
            </a:extLst>
          </p:cNvPr>
          <p:cNvSpPr/>
          <p:nvPr userDrawn="1"/>
        </p:nvSpPr>
        <p:spPr>
          <a:xfrm>
            <a:off x="452828" y="398807"/>
            <a:ext cx="1683183" cy="476071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>
                    <a:alpha val="54000"/>
                  </a:schemeClr>
                </a:solidFill>
                <a:latin typeface="VTB Group Cond Book" panose="020B0506050504020204" pitchFamily="34" charset="-52"/>
                <a:ea typeface="VTB Group Cond Book" panose="020B0506050504020204" pitchFamily="34" charset="-52"/>
              </a:rPr>
              <a:t>Ким Воронин</a:t>
            </a:r>
          </a:p>
        </p:txBody>
      </p:sp>
    </p:spTree>
    <p:extLst>
      <p:ext uri="{BB962C8B-B14F-4D97-AF65-F5344CB8AC3E}">
        <p14:creationId xmlns:p14="http://schemas.microsoft.com/office/powerpoint/2010/main" val="403603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7367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7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19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82588" y="390763"/>
            <a:ext cx="6854825" cy="775597"/>
          </a:xfrm>
        </p:spPr>
        <p:txBody>
          <a:bodyPr/>
          <a:lstStyle/>
          <a:p>
            <a:r>
              <a:rPr lang="ru-RU" dirty="0"/>
              <a:t>Образец </a:t>
            </a:r>
            <a:br>
              <a:rPr lang="en-US" dirty="0"/>
            </a:br>
            <a:r>
              <a:rPr lang="ru-RU" dirty="0"/>
              <a:t>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588" y="2282824"/>
            <a:ext cx="6089650" cy="3813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555C-6D0A-6441-A521-D68A7A360A61}" type="datetime1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Размещение денежных средств в срочные депозиты «Овернайт»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D697-4E55-5D4C-8003-1105B466849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3" hasCustomPrompt="1"/>
          </p:nvPr>
        </p:nvSpPr>
        <p:spPr>
          <a:xfrm>
            <a:off x="382588" y="1520825"/>
            <a:ext cx="6089650" cy="2215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00AAFF"/>
                </a:solidFill>
                <a:latin typeface="VTB Group Cond Bold "/>
                <a:ea typeface="VTB Group Cond Bold "/>
                <a:cs typeface="VTB Group Cond Bold "/>
              </a:defRPr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4" hasCustomPrompt="1"/>
          </p:nvPr>
        </p:nvSpPr>
        <p:spPr>
          <a:xfrm>
            <a:off x="7613650" y="2282824"/>
            <a:ext cx="3053777" cy="1661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rgbClr val="00AAFF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64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3DF67-0EE5-494C-9B0D-4B640990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726B2-6FBB-437B-8F32-BBF551D1D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4E2E75-E04A-4234-ACE2-F28A2FAC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E275D-F6F2-4BC6-B837-3C4D8E5B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447736-1F4E-49B0-9251-2376FB6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940F5-D5E2-494D-AC71-D241FBEC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B70CE-5168-4CDB-9A49-A6B9A9EB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552D4D-FD88-4B19-95C8-4CDD5DB6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99FF5-DDCC-42DC-8A35-7DFD7B1FA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DECB49-86FD-4488-97F4-1D7E1A28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B66295-E455-4706-B5F9-5480DE272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B50E66-455C-4753-9175-6CE973C3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5FB589-B43C-4240-B172-13DA2760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616AAF-6A25-416F-9897-F68AF71A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AA2E-E73C-430C-A78E-ACB4C3D2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9B8330-F046-4293-9F03-F3DB44F2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8F902-3F84-43F0-84E7-285E5522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2D474E-0BED-4B9C-8A8C-6A6A118C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ACD88-1ECA-4AB1-A2D0-193C90CE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C591C2-6739-4212-A29E-CD01F3EC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4AE629-0D1A-4C41-BA0C-B2EB6A5A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4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E589-A42F-4B15-882B-DDC39218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36A3E-02FE-424A-A913-7B7AA569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83D65C-F58A-4F6E-BF23-F055E5C73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3E97E2-C7B6-49A1-A004-59C22561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2AEACD-F482-4D9A-BC94-EF4724F5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28E64-BC26-4004-9BED-69418DCB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54059-281B-49F1-AC8A-C48D80C7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5605B4-6DC6-4754-9545-5BE716976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3C7A2-651A-4212-B597-8FACA15B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5969EC-07B0-4EC1-A7C1-F6292DB2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EE7E51-C6A5-4E81-B3B5-FE0EB060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C8C694-BCEA-4E91-A66F-A163F52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531A5-5829-4F7F-8A1D-C1E1E52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96DC3-2A9C-4373-B4BB-7FA354CA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8B8CDB-E389-4F35-A9EE-977C7870F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7B73-2AF5-4008-AC95-4E3CBA11D584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435A3D-731C-4071-87AF-75D240C15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87DAE-F7EE-4FB9-9747-19D46E6F1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5088-2376-450A-82C6-9F08914C52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2279401" y="3275111"/>
            <a:ext cx="5339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PowerPointNinja</a:t>
            </a:r>
          </a:p>
        </p:txBody>
      </p:sp>
    </p:spTree>
    <p:extLst>
      <p:ext uri="{BB962C8B-B14F-4D97-AF65-F5344CB8AC3E}">
        <p14:creationId xmlns:p14="http://schemas.microsoft.com/office/powerpoint/2010/main" val="29544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2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Колледж многоуровневого профессионального образования РАНХиГС (КМПО РАНХиГС)  | EDU-inform">
            <a:extLst>
              <a:ext uri="{FF2B5EF4-FFF2-40B4-BE49-F238E27FC236}">
                <a16:creationId xmlns:a16="http://schemas.microsoft.com/office/drawing/2014/main" id="{7AE23951-ACEE-4BED-9CD8-9B233B6E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BF899E-1589-49EC-8124-9B701E32C4E0}"/>
              </a:ext>
            </a:extLst>
          </p:cNvPr>
          <p:cNvSpPr/>
          <p:nvPr/>
        </p:nvSpPr>
        <p:spPr>
          <a:xfrm>
            <a:off x="1782234" y="107371"/>
            <a:ext cx="8627533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0" i="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ОБРАЗОВАНИЯРОССИЙСКОЕ АКАДЕМИЯ НАРОДНОГО ХОЗЯЙСТВА И ГОСУДАРСТВЕННОЙ СЛУЖБЫ ПРИ ПРЕЗИДЕНТЕ РОССИЙСКОЙ ФЕДЕРАЦИИ.КОЛЛЕДЖ МНОГОУРОВНЕГО ПРОФЕССИОНАЛЬНОГО ОБРАЗОВАНИЯ.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cs typeface="Times New Roman" panose="02020603050405020304" pitchFamily="18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КОЛЛЕДЖ МНОГОУРОВНЕГО ПРОФЕССИОНАЛЬНОГО ОБРАЗОВАНИЯ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0B16A44E-FDEA-4CE9-81EF-4AD41434347A}"/>
              </a:ext>
            </a:extLst>
          </p:cNvPr>
          <p:cNvSpPr txBox="1"/>
          <p:nvPr/>
        </p:nvSpPr>
        <p:spPr>
          <a:xfrm>
            <a:off x="1524876" y="2799117"/>
            <a:ext cx="9142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800" b="1" dirty="0">
              <a:solidFill>
                <a:srgbClr val="56C2FA"/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solidFill>
                  <a:srgbClr val="56C2FA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Презентация к отчету о производственной практике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F6372EC-5BE9-4732-88D1-1AFFB98E791A}"/>
              </a:ext>
            </a:extLst>
          </p:cNvPr>
          <p:cNvSpPr txBox="1"/>
          <p:nvPr/>
        </p:nvSpPr>
        <p:spPr>
          <a:xfrm>
            <a:off x="8651857" y="5029199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Выполнил: Есаян Артур Эдгарович</a:t>
            </a:r>
          </a:p>
          <a:p>
            <a:r>
              <a:rPr lang="ru-RU" sz="14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Принимающий</a:t>
            </a:r>
            <a:r>
              <a:rPr lang="en-US" sz="14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Кулешова Елена Олеговна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451B75E-0009-459E-81D2-6590213CD65C}"/>
              </a:ext>
            </a:extLst>
          </p:cNvPr>
          <p:cNvSpPr txBox="1"/>
          <p:nvPr/>
        </p:nvSpPr>
        <p:spPr>
          <a:xfrm>
            <a:off x="5415909" y="655022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МОСКВА 2023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361DF9-8C71-46AD-ACE0-45F83233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820" y="61478"/>
            <a:ext cx="2380952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329EA4F7-60E2-4120-BD27-B5AAD4C75EC7}"/>
              </a:ext>
            </a:extLst>
          </p:cNvPr>
          <p:cNvSpPr/>
          <p:nvPr/>
        </p:nvSpPr>
        <p:spPr>
          <a:xfrm rot="2700000">
            <a:off x="6648192" y="1227568"/>
            <a:ext cx="323358" cy="323358"/>
          </a:xfrm>
          <a:prstGeom prst="roundRect">
            <a:avLst>
              <a:gd name="adj" fmla="val 11934"/>
            </a:avLst>
          </a:prstGeom>
          <a:noFill/>
          <a:ln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A20A82D-8105-434E-858F-FFDEF636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" y="0"/>
            <a:ext cx="12187655" cy="684839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76200">
            <a:noFill/>
          </a:ln>
          <a:effectLst>
            <a:outerShdw blurRad="203200" dist="76200" dir="2400000" algn="ctr" rotWithShape="0">
              <a:srgbClr val="51AE71">
                <a:alpha val="24000"/>
              </a:srgbClr>
            </a:outerShdw>
          </a:effectLst>
          <a:scene3d>
            <a:camera prst="orthographicFront"/>
            <a:lightRig rig="soft" dir="t"/>
          </a:scene3d>
          <a:sp3d extrusionH="95250" prstMaterial="plastic"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450F54-AEA0-4702-91ED-EF043E277E4B}"/>
              </a:ext>
            </a:extLst>
          </p:cNvPr>
          <p:cNvSpPr/>
          <p:nvPr/>
        </p:nvSpPr>
        <p:spPr>
          <a:xfrm>
            <a:off x="0" y="0"/>
            <a:ext cx="12146045" cy="6867234"/>
          </a:xfrm>
          <a:prstGeom prst="rect">
            <a:avLst/>
          </a:prstGeom>
          <a:solidFill>
            <a:srgbClr val="F7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6" name="!!Фотка">
            <a:extLst>
              <a:ext uri="{FF2B5EF4-FFF2-40B4-BE49-F238E27FC236}">
                <a16:creationId xmlns:a16="http://schemas.microsoft.com/office/drawing/2014/main" id="{EBF3EAA3-D81A-42CC-826C-554E17D1F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573" y="2042044"/>
            <a:ext cx="3492417" cy="3306701"/>
          </a:xfrm>
          <a:custGeom>
            <a:avLst/>
            <a:gdLst>
              <a:gd name="connsiteX0" fmla="*/ 1746209 w 3492417"/>
              <a:gd name="connsiteY0" fmla="*/ 0 h 3492416"/>
              <a:gd name="connsiteX1" fmla="*/ 1867852 w 3492417"/>
              <a:gd name="connsiteY1" fmla="*/ 50386 h 3492416"/>
              <a:gd name="connsiteX2" fmla="*/ 3442031 w 3492417"/>
              <a:gd name="connsiteY2" fmla="*/ 1624565 h 3492416"/>
              <a:gd name="connsiteX3" fmla="*/ 3442031 w 3492417"/>
              <a:gd name="connsiteY3" fmla="*/ 1867851 h 3492416"/>
              <a:gd name="connsiteX4" fmla="*/ 1867852 w 3492417"/>
              <a:gd name="connsiteY4" fmla="*/ 3442031 h 3492416"/>
              <a:gd name="connsiteX5" fmla="*/ 1624566 w 3492417"/>
              <a:gd name="connsiteY5" fmla="*/ 3442031 h 3492416"/>
              <a:gd name="connsiteX6" fmla="*/ 50387 w 3492417"/>
              <a:gd name="connsiteY6" fmla="*/ 1867851 h 3492416"/>
              <a:gd name="connsiteX7" fmla="*/ 50387 w 3492417"/>
              <a:gd name="connsiteY7" fmla="*/ 1624565 h 3492416"/>
              <a:gd name="connsiteX8" fmla="*/ 1624566 w 3492417"/>
              <a:gd name="connsiteY8" fmla="*/ 50386 h 3492416"/>
              <a:gd name="connsiteX9" fmla="*/ 1746209 w 3492417"/>
              <a:gd name="connsiteY9" fmla="*/ 0 h 34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92417" h="3492416">
                <a:moveTo>
                  <a:pt x="1746209" y="0"/>
                </a:moveTo>
                <a:cubicBezTo>
                  <a:pt x="1790235" y="0"/>
                  <a:pt x="1834262" y="16795"/>
                  <a:pt x="1867852" y="50386"/>
                </a:cubicBezTo>
                <a:lnTo>
                  <a:pt x="3442031" y="1624565"/>
                </a:lnTo>
                <a:cubicBezTo>
                  <a:pt x="3509213" y="1691747"/>
                  <a:pt x="3509213" y="1800669"/>
                  <a:pt x="3442031" y="1867851"/>
                </a:cubicBezTo>
                <a:lnTo>
                  <a:pt x="1867852" y="3442031"/>
                </a:lnTo>
                <a:cubicBezTo>
                  <a:pt x="1800671" y="3509212"/>
                  <a:pt x="1691748" y="3509212"/>
                  <a:pt x="1624566" y="3442031"/>
                </a:cubicBezTo>
                <a:lnTo>
                  <a:pt x="50387" y="1867851"/>
                </a:lnTo>
                <a:cubicBezTo>
                  <a:pt x="-16795" y="1800669"/>
                  <a:pt x="-16795" y="1691747"/>
                  <a:pt x="50387" y="1624565"/>
                </a:cubicBezTo>
                <a:lnTo>
                  <a:pt x="1624566" y="50386"/>
                </a:lnTo>
                <a:cubicBezTo>
                  <a:pt x="1658157" y="16795"/>
                  <a:pt x="1702183" y="0"/>
                  <a:pt x="1746209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2175D-C08D-4DEF-B7FC-FAD371AFF4C3}"/>
              </a:ext>
            </a:extLst>
          </p:cNvPr>
          <p:cNvSpPr txBox="1"/>
          <p:nvPr/>
        </p:nvSpPr>
        <p:spPr>
          <a:xfrm>
            <a:off x="381000" y="358072"/>
            <a:ext cx="6015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tserrat Medium" panose="00000600000000000000" pitchFamily="2" charset="-52"/>
                <a:cs typeface="Calibri" panose="020F0502020204030204" pitchFamily="34" charset="0"/>
              </a:rPr>
              <a:t>ПЕРВЫЙ БИТ </a:t>
            </a:r>
          </a:p>
          <a:p>
            <a:r>
              <a:rPr lang="ru-RU" sz="3200" dirty="0">
                <a:effectLst/>
                <a:latin typeface="Montserrat Medium" panose="00000600000000000000" pitchFamily="2" charset="-52"/>
                <a:cs typeface="Calibri" panose="020F0502020204030204" pitchFamily="34" charset="0"/>
              </a:rPr>
              <a:t>ООО “Ускорение бизнеса”</a:t>
            </a:r>
            <a:endParaRPr lang="ru-RU" sz="3200" dirty="0">
              <a:latin typeface="Montserrat Medium" panose="00000600000000000000" pitchFamily="2" charset="-52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AD12044-B598-4E94-B8B2-40132DC66F4C}"/>
              </a:ext>
            </a:extLst>
          </p:cNvPr>
          <p:cNvSpPr/>
          <p:nvPr/>
        </p:nvSpPr>
        <p:spPr>
          <a:xfrm rot="2700000">
            <a:off x="6632442" y="1365675"/>
            <a:ext cx="745986" cy="745986"/>
          </a:xfrm>
          <a:prstGeom prst="roundRect">
            <a:avLst>
              <a:gd name="adj" fmla="val 11934"/>
            </a:avLst>
          </a:prstGeom>
          <a:solidFill>
            <a:srgbClr val="56C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64C85E1-4B49-4EEF-9FA3-12B1F72113F9}"/>
              </a:ext>
            </a:extLst>
          </p:cNvPr>
          <p:cNvSpPr/>
          <p:nvPr/>
        </p:nvSpPr>
        <p:spPr>
          <a:xfrm rot="2700000">
            <a:off x="6401270" y="4432739"/>
            <a:ext cx="1161024" cy="1161024"/>
          </a:xfrm>
          <a:prstGeom prst="roundRect">
            <a:avLst>
              <a:gd name="adj" fmla="val 6693"/>
            </a:avLst>
          </a:prstGeom>
          <a:noFill/>
          <a:ln w="38100"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шеврон 19">
            <a:extLst>
              <a:ext uri="{FF2B5EF4-FFF2-40B4-BE49-F238E27FC236}">
                <a16:creationId xmlns:a16="http://schemas.microsoft.com/office/drawing/2014/main" id="{0075C30B-1792-4682-9EED-3FAFCC0AF7D1}"/>
              </a:ext>
            </a:extLst>
          </p:cNvPr>
          <p:cNvSpPr/>
          <p:nvPr/>
        </p:nvSpPr>
        <p:spPr>
          <a:xfrm flipH="1">
            <a:off x="4538556" y="3136130"/>
            <a:ext cx="716280" cy="647700"/>
          </a:xfrm>
          <a:prstGeom prst="chevron">
            <a:avLst/>
          </a:prstGeom>
          <a:solidFill>
            <a:srgbClr val="56C2FA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A25A4EE-743C-4513-AAD6-7B3316CD34F3}"/>
              </a:ext>
            </a:extLst>
          </p:cNvPr>
          <p:cNvCxnSpPr>
            <a:cxnSpLocks/>
          </p:cNvCxnSpPr>
          <p:nvPr/>
        </p:nvCxnSpPr>
        <p:spPr>
          <a:xfrm>
            <a:off x="0" y="2832100"/>
            <a:ext cx="1859755" cy="0"/>
          </a:xfrm>
          <a:prstGeom prst="line">
            <a:avLst/>
          </a:prstGeom>
          <a:ln w="12700">
            <a:solidFill>
              <a:srgbClr val="56C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B6936B-664C-4EDE-8BA2-862A2FF95052}"/>
              </a:ext>
            </a:extLst>
          </p:cNvPr>
          <p:cNvSpPr txBox="1"/>
          <p:nvPr/>
        </p:nvSpPr>
        <p:spPr>
          <a:xfrm>
            <a:off x="8644102" y="2102766"/>
            <a:ext cx="344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anose="00000500000000000000" pitchFamily="2" charset="-52"/>
              </a:rPr>
              <a:t>IT</a:t>
            </a:r>
            <a:endParaRPr lang="ru-RU" sz="1400" dirty="0">
              <a:latin typeface="Montserrat" panose="00000500000000000000" pitchFamily="2" charset="-5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2E2C2-FE2D-477F-84E0-B6CBBCE43897}"/>
              </a:ext>
            </a:extLst>
          </p:cNvPr>
          <p:cNvSpPr txBox="1"/>
          <p:nvPr/>
        </p:nvSpPr>
        <p:spPr>
          <a:xfrm>
            <a:off x="8644102" y="3919184"/>
            <a:ext cx="344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Montserrat" panose="00000500000000000000" pitchFamily="2" charset="-52"/>
              </a:rPr>
              <a:t>Бизнес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9B9BD4-431F-41A7-9D7D-4E502BBCDBDE}"/>
              </a:ext>
            </a:extLst>
          </p:cNvPr>
          <p:cNvSpPr txBox="1"/>
          <p:nvPr/>
        </p:nvSpPr>
        <p:spPr>
          <a:xfrm>
            <a:off x="8644102" y="5790569"/>
            <a:ext cx="344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Montserrat" panose="00000500000000000000" pitchFamily="2" charset="-52"/>
              </a:rPr>
              <a:t>Динамика</a:t>
            </a:r>
          </a:p>
        </p:txBody>
      </p:sp>
      <p:sp>
        <p:nvSpPr>
          <p:cNvPr id="34" name="!!Ромб1">
            <a:extLst>
              <a:ext uri="{FF2B5EF4-FFF2-40B4-BE49-F238E27FC236}">
                <a16:creationId xmlns:a16="http://schemas.microsoft.com/office/drawing/2014/main" id="{08345E99-71C7-4C98-9698-EB119BE0956A}"/>
              </a:ext>
            </a:extLst>
          </p:cNvPr>
          <p:cNvSpPr/>
          <p:nvPr/>
        </p:nvSpPr>
        <p:spPr>
          <a:xfrm rot="2700000">
            <a:off x="6704196" y="1437528"/>
            <a:ext cx="158815" cy="158815"/>
          </a:xfrm>
          <a:prstGeom prst="roundRect">
            <a:avLst>
              <a:gd name="adj" fmla="val 11934"/>
            </a:avLst>
          </a:prstGeom>
          <a:noFill/>
          <a:ln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04630-38E4-4F8F-9864-603FBE10E903}"/>
              </a:ext>
            </a:extLst>
          </p:cNvPr>
          <p:cNvSpPr txBox="1"/>
          <p:nvPr/>
        </p:nvSpPr>
        <p:spPr>
          <a:xfrm>
            <a:off x="381000" y="8913281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Medium" panose="00000600000000000000" pitchFamily="2" charset="-52"/>
              </a:rPr>
              <a:t>Переход «Трансформация»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396C4-6D9F-4A3A-BC61-678D6CF724C8}"/>
              </a:ext>
            </a:extLst>
          </p:cNvPr>
          <p:cNvSpPr txBox="1"/>
          <p:nvPr/>
        </p:nvSpPr>
        <p:spPr>
          <a:xfrm>
            <a:off x="381000" y="9282613"/>
            <a:ext cx="3443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Новое слово в трендах анимации, используется для выступлений вживую или в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online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-формате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4117D4E-FD05-415F-B306-A0029F926545}"/>
              </a:ext>
            </a:extLst>
          </p:cNvPr>
          <p:cNvSpPr/>
          <p:nvPr/>
        </p:nvSpPr>
        <p:spPr>
          <a:xfrm>
            <a:off x="433386" y="11698405"/>
            <a:ext cx="1426369" cy="330994"/>
          </a:xfrm>
          <a:prstGeom prst="roundRect">
            <a:avLst>
              <a:gd name="adj" fmla="val 50000"/>
            </a:avLst>
          </a:prstGeom>
          <a:solidFill>
            <a:srgbClr val="56C2FA"/>
          </a:solidFill>
          <a:ln>
            <a:noFill/>
          </a:ln>
          <a:effectLst>
            <a:outerShdw blurRad="114300" dist="381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Montserrat Medium" panose="00000600000000000000" pitchFamily="2" charset="-52"/>
              </a:rPr>
              <a:t>Узнать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9B3FDDE-0740-482B-A5A9-8310DF18C08C}"/>
              </a:ext>
            </a:extLst>
          </p:cNvPr>
          <p:cNvCxnSpPr>
            <a:cxnSpLocks/>
          </p:cNvCxnSpPr>
          <p:nvPr/>
        </p:nvCxnSpPr>
        <p:spPr>
          <a:xfrm>
            <a:off x="0" y="8654944"/>
            <a:ext cx="1859755" cy="0"/>
          </a:xfrm>
          <a:prstGeom prst="line">
            <a:avLst/>
          </a:prstGeom>
          <a:ln w="12700">
            <a:solidFill>
              <a:srgbClr val="56C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CD0250-82FE-488A-B2D2-A732C45BFC51}"/>
              </a:ext>
            </a:extLst>
          </p:cNvPr>
          <p:cNvSpPr txBox="1"/>
          <p:nvPr/>
        </p:nvSpPr>
        <p:spPr>
          <a:xfrm>
            <a:off x="381000" y="10246781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Montserrat Medium" panose="00000600000000000000" pitchFamily="2" charset="-52"/>
              </a:rPr>
              <a:t>х10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3E372E-D4FD-4323-8809-9B8D38F8C50A}"/>
              </a:ext>
            </a:extLst>
          </p:cNvPr>
          <p:cNvSpPr txBox="1"/>
          <p:nvPr/>
        </p:nvSpPr>
        <p:spPr>
          <a:xfrm>
            <a:off x="2908300" y="10246781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>
                    <a:lumMod val="50000"/>
                  </a:schemeClr>
                </a:solidFill>
                <a:latin typeface="Montserrat Medium" panose="00000600000000000000" pitchFamily="2" charset="-52"/>
              </a:rPr>
              <a:t>7,5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340B21-AEF1-4214-A977-01CFC89002A0}"/>
              </a:ext>
            </a:extLst>
          </p:cNvPr>
          <p:cNvSpPr txBox="1"/>
          <p:nvPr/>
        </p:nvSpPr>
        <p:spPr>
          <a:xfrm>
            <a:off x="381000" y="10916614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Эффект вовлечения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BB0D97-4B95-4777-9B2B-780F3F4DAFF6}"/>
              </a:ext>
            </a:extLst>
          </p:cNvPr>
          <p:cNvSpPr txBox="1"/>
          <p:nvPr/>
        </p:nvSpPr>
        <p:spPr>
          <a:xfrm>
            <a:off x="2832100" y="10916614"/>
            <a:ext cx="207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-52"/>
              </a:rPr>
              <a:t>Тысяч подписчиков на моем канале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DEA0807-F275-4C98-806B-BF1CEBD4232B}"/>
              </a:ext>
            </a:extLst>
          </p:cNvPr>
          <p:cNvGrpSpPr/>
          <p:nvPr/>
        </p:nvGrpSpPr>
        <p:grpSpPr>
          <a:xfrm>
            <a:off x="9748992" y="935328"/>
            <a:ext cx="1233963" cy="907840"/>
            <a:chOff x="9748992" y="935328"/>
            <a:chExt cx="1233963" cy="907840"/>
          </a:xfrm>
        </p:grpSpPr>
        <p:sp>
          <p:nvSpPr>
            <p:cNvPr id="15" name="!!Первый квадрат">
              <a:extLst>
                <a:ext uri="{FF2B5EF4-FFF2-40B4-BE49-F238E27FC236}">
                  <a16:creationId xmlns:a16="http://schemas.microsoft.com/office/drawing/2014/main" id="{E4753EAA-A05C-49E7-B7B2-EB2FEFC44123}"/>
                </a:ext>
              </a:extLst>
            </p:cNvPr>
            <p:cNvSpPr/>
            <p:nvPr/>
          </p:nvSpPr>
          <p:spPr>
            <a:xfrm rot="2700000">
              <a:off x="9912056" y="935328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C934F32-7A2B-446E-B172-5C0D1BB42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992" y="1053304"/>
              <a:ext cx="1233963" cy="701988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B085DC4-E160-420F-9892-07125D3201DE}"/>
              </a:ext>
            </a:extLst>
          </p:cNvPr>
          <p:cNvGrpSpPr/>
          <p:nvPr/>
        </p:nvGrpSpPr>
        <p:grpSpPr>
          <a:xfrm>
            <a:off x="9912056" y="2778496"/>
            <a:ext cx="907840" cy="956191"/>
            <a:chOff x="9912056" y="2778496"/>
            <a:chExt cx="907840" cy="956191"/>
          </a:xfrm>
        </p:grpSpPr>
        <p:sp>
          <p:nvSpPr>
            <p:cNvPr id="16" name="!!Второй квадрат">
              <a:extLst>
                <a:ext uri="{FF2B5EF4-FFF2-40B4-BE49-F238E27FC236}">
                  <a16:creationId xmlns:a16="http://schemas.microsoft.com/office/drawing/2014/main" id="{34632AD1-75B3-492E-BD82-D359F103466C}"/>
                </a:ext>
              </a:extLst>
            </p:cNvPr>
            <p:cNvSpPr/>
            <p:nvPr/>
          </p:nvSpPr>
          <p:spPr>
            <a:xfrm rot="2700000">
              <a:off x="9912056" y="2793080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32CED65-C3E2-4463-8C01-D0CE6F29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452" y="2778496"/>
              <a:ext cx="895045" cy="956191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994A2F4-8D4E-4847-A09E-50A16EE3A684}"/>
              </a:ext>
            </a:extLst>
          </p:cNvPr>
          <p:cNvGrpSpPr/>
          <p:nvPr/>
        </p:nvGrpSpPr>
        <p:grpSpPr>
          <a:xfrm>
            <a:off x="9757966" y="4681147"/>
            <a:ext cx="1167293" cy="907840"/>
            <a:chOff x="9757966" y="4681147"/>
            <a:chExt cx="1167293" cy="907840"/>
          </a:xfrm>
        </p:grpSpPr>
        <p:sp>
          <p:nvSpPr>
            <p:cNvPr id="17" name="!!Третий квадрат">
              <a:extLst>
                <a:ext uri="{FF2B5EF4-FFF2-40B4-BE49-F238E27FC236}">
                  <a16:creationId xmlns:a16="http://schemas.microsoft.com/office/drawing/2014/main" id="{3EB2485E-B794-4CAD-B7C7-118BC046644E}"/>
                </a:ext>
              </a:extLst>
            </p:cNvPr>
            <p:cNvSpPr/>
            <p:nvPr/>
          </p:nvSpPr>
          <p:spPr>
            <a:xfrm rot="2700000">
              <a:off x="9912056" y="4681147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C0DFC781-36D5-49DC-8811-1EEAD20AA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966" y="4755646"/>
              <a:ext cx="1167293" cy="664060"/>
            </a:xfrm>
            <a:prstGeom prst="rect">
              <a:avLst/>
            </a:prstGeom>
          </p:spPr>
        </p:pic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B2BA649-AC8C-4C4C-BF22-9B2E8EFA60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4" y="3083702"/>
            <a:ext cx="2367375" cy="23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!!Фотка">
            <a:extLst>
              <a:ext uri="{FF2B5EF4-FFF2-40B4-BE49-F238E27FC236}">
                <a16:creationId xmlns:a16="http://schemas.microsoft.com/office/drawing/2014/main" id="{649D25C6-F7B8-4913-8CAD-FE1F32316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7649" y="1400783"/>
            <a:ext cx="4291187" cy="4043009"/>
          </a:xfrm>
          <a:custGeom>
            <a:avLst/>
            <a:gdLst>
              <a:gd name="connsiteX0" fmla="*/ 2596169 w 5192337"/>
              <a:gd name="connsiteY0" fmla="*/ 0 h 5192338"/>
              <a:gd name="connsiteX1" fmla="*/ 2777021 w 5192337"/>
              <a:gd name="connsiteY1" fmla="*/ 74912 h 5192338"/>
              <a:gd name="connsiteX2" fmla="*/ 5117426 w 5192337"/>
              <a:gd name="connsiteY2" fmla="*/ 2415317 h 5192338"/>
              <a:gd name="connsiteX3" fmla="*/ 5117426 w 5192337"/>
              <a:gd name="connsiteY3" fmla="*/ 2777022 h 5192338"/>
              <a:gd name="connsiteX4" fmla="*/ 2777021 w 5192337"/>
              <a:gd name="connsiteY4" fmla="*/ 5117426 h 5192338"/>
              <a:gd name="connsiteX5" fmla="*/ 2415317 w 5192337"/>
              <a:gd name="connsiteY5" fmla="*/ 5117426 h 5192338"/>
              <a:gd name="connsiteX6" fmla="*/ 74912 w 5192337"/>
              <a:gd name="connsiteY6" fmla="*/ 2777022 h 5192338"/>
              <a:gd name="connsiteX7" fmla="*/ 74912 w 5192337"/>
              <a:gd name="connsiteY7" fmla="*/ 2415317 h 5192338"/>
              <a:gd name="connsiteX8" fmla="*/ 2415317 w 5192337"/>
              <a:gd name="connsiteY8" fmla="*/ 74912 h 5192338"/>
              <a:gd name="connsiteX9" fmla="*/ 2596169 w 5192337"/>
              <a:gd name="connsiteY9" fmla="*/ 0 h 519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2337" h="5192338">
                <a:moveTo>
                  <a:pt x="2596169" y="0"/>
                </a:moveTo>
                <a:cubicBezTo>
                  <a:pt x="2661625" y="0"/>
                  <a:pt x="2727080" y="24971"/>
                  <a:pt x="2777021" y="74912"/>
                </a:cubicBezTo>
                <a:lnTo>
                  <a:pt x="5117426" y="2415317"/>
                </a:lnTo>
                <a:cubicBezTo>
                  <a:pt x="5217308" y="2515199"/>
                  <a:pt x="5217308" y="2677139"/>
                  <a:pt x="5117426" y="2777022"/>
                </a:cubicBezTo>
                <a:lnTo>
                  <a:pt x="2777021" y="5117426"/>
                </a:lnTo>
                <a:cubicBezTo>
                  <a:pt x="2677139" y="5217309"/>
                  <a:pt x="2515199" y="5217309"/>
                  <a:pt x="2415317" y="5117426"/>
                </a:cubicBezTo>
                <a:lnTo>
                  <a:pt x="74912" y="2777022"/>
                </a:lnTo>
                <a:cubicBezTo>
                  <a:pt x="-24970" y="2677139"/>
                  <a:pt x="-24970" y="2515199"/>
                  <a:pt x="74912" y="2415317"/>
                </a:cubicBezTo>
                <a:lnTo>
                  <a:pt x="2415317" y="74912"/>
                </a:lnTo>
                <a:cubicBezTo>
                  <a:pt x="2465258" y="24971"/>
                  <a:pt x="2530714" y="0"/>
                  <a:pt x="2596169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2175D-C08D-4DEF-B7FC-FAD371AFF4C3}"/>
              </a:ext>
            </a:extLst>
          </p:cNvPr>
          <p:cNvSpPr txBox="1"/>
          <p:nvPr/>
        </p:nvSpPr>
        <p:spPr>
          <a:xfrm>
            <a:off x="127234" y="872042"/>
            <a:ext cx="63995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Montserrat Medium" panose="00000600000000000000" pitchFamily="2" charset="-52"/>
                <a:cs typeface="Calibri" panose="020F0502020204030204" pitchFamily="34" charset="0"/>
              </a:rPr>
              <a:t>О КОМПАНИИ ПЕРВЫЙ БИТ</a:t>
            </a:r>
          </a:p>
          <a:p>
            <a:r>
              <a:rPr lang="ru-RU" sz="3200" dirty="0">
                <a:effectLst/>
                <a:latin typeface="Montserrat Medium" panose="00000600000000000000" pitchFamily="2" charset="-52"/>
                <a:cs typeface="Calibri" panose="020F0502020204030204" pitchFamily="34" charset="0"/>
              </a:rPr>
              <a:t>ООО “Ускорение бизнеса”</a:t>
            </a:r>
            <a:endParaRPr lang="ru-RU" sz="3000" dirty="0">
              <a:latin typeface="Montserrat Medium" panose="000006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9496F-E47F-47F7-A824-F05B863DEC86}"/>
              </a:ext>
            </a:extLst>
          </p:cNvPr>
          <p:cNvSpPr txBox="1"/>
          <p:nvPr/>
        </p:nvSpPr>
        <p:spPr>
          <a:xfrm>
            <a:off x="144103" y="2887682"/>
            <a:ext cx="454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0" i="0" dirty="0">
                <a:effectLst/>
                <a:latin typeface="Montserrat Medium" panose="00000600000000000000" pitchFamily="2" charset="-52"/>
              </a:rPr>
              <a:t>"Первый Бит" - крупнейший российский интегратор ИТ, предоставляющий услуги по </a:t>
            </a:r>
            <a:r>
              <a:rPr lang="ru-RU" sz="160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автоматизации бизнес-процессов</a:t>
            </a:r>
            <a:r>
              <a:rPr lang="ru-RU" sz="1600" b="0" i="0" dirty="0">
                <a:effectLst/>
                <a:latin typeface="Montserrat Medium" panose="00000600000000000000" pitchFamily="2" charset="-52"/>
              </a:rPr>
              <a:t>, </a:t>
            </a:r>
            <a:r>
              <a:rPr lang="ru-RU" sz="1600" b="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настройке и обслуживанию ИТ-инфраструктуры</a:t>
            </a:r>
            <a:r>
              <a:rPr lang="ru-RU" sz="1600" b="0" i="0" dirty="0">
                <a:effectLst/>
                <a:latin typeface="Montserrat Medium" panose="00000600000000000000" pitchFamily="2" charset="-52"/>
              </a:rPr>
              <a:t>, а также </a:t>
            </a:r>
            <a:r>
              <a:rPr lang="ru-RU" sz="1600" b="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разработке ПО</a:t>
            </a:r>
            <a:r>
              <a:rPr lang="ru-RU" sz="1600" b="0" i="0" dirty="0">
                <a:effectLst/>
                <a:latin typeface="Montserrat Medium" panose="00000600000000000000" pitchFamily="2" charset="-52"/>
              </a:rPr>
              <a:t>. </a:t>
            </a:r>
          </a:p>
          <a:p>
            <a:pPr algn="l"/>
            <a:endParaRPr lang="ru-RU" sz="1600" dirty="0">
              <a:latin typeface="Montserrat Medium" panose="00000600000000000000" pitchFamily="2" charset="-52"/>
            </a:endParaRPr>
          </a:p>
          <a:p>
            <a:pPr algn="l"/>
            <a:endParaRPr lang="ru-RU" sz="1600" b="0" i="0" dirty="0">
              <a:effectLst/>
              <a:latin typeface="Montserrat Medium" panose="00000600000000000000" pitchFamily="2" charset="-52"/>
            </a:endParaRPr>
          </a:p>
          <a:p>
            <a:pPr algn="l"/>
            <a:r>
              <a:rPr lang="ru-RU" sz="1600" b="0" i="0" dirty="0">
                <a:effectLst/>
                <a:latin typeface="Montserrat Medium" panose="00000600000000000000" pitchFamily="2" charset="-52"/>
              </a:rPr>
              <a:t>Основан в 1997 году, имеет более 90 офисов в России, Украине и Беларуси и </a:t>
            </a:r>
            <a:r>
              <a:rPr lang="ru-RU" sz="1600" b="0" i="0" dirty="0" err="1">
                <a:effectLst/>
                <a:latin typeface="Montserrat Medium" panose="00000600000000000000" pitchFamily="2" charset="-52"/>
              </a:rPr>
              <a:t>партнерствует</a:t>
            </a:r>
            <a:r>
              <a:rPr lang="ru-RU" sz="1600" b="0" i="0" dirty="0">
                <a:effectLst/>
                <a:latin typeface="Montserrat Medium" panose="00000600000000000000" pitchFamily="2" charset="-52"/>
              </a:rPr>
              <a:t> с многими известными IT-брендами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, такими как </a:t>
            </a:r>
            <a:r>
              <a:rPr lang="ru-RU" sz="1600" b="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Microsoft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sz="1600" b="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Oracle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sz="1600" b="0" i="0" u="sng" dirty="0">
                <a:solidFill>
                  <a:srgbClr val="00B0F0"/>
                </a:solidFill>
                <a:effectLst/>
                <a:latin typeface="Montserrat Medium" panose="00000600000000000000" pitchFamily="2" charset="-52"/>
              </a:rPr>
              <a:t>Cisco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, </a:t>
            </a:r>
            <a:r>
              <a:rPr lang="ru-RU" sz="1600" b="0" i="0" u="sng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HP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Montserrat Medium" panose="00000600000000000000" pitchFamily="2" charset="-52"/>
              </a:rPr>
              <a:t> и др.</a:t>
            </a:r>
            <a:endParaRPr lang="ru-RU" sz="1600" b="0" i="0" dirty="0">
              <a:effectLst/>
              <a:latin typeface="Montserrat Medium" panose="00000600000000000000" pitchFamily="2" charset="-52"/>
            </a:endParaRPr>
          </a:p>
        </p:txBody>
      </p:sp>
      <p:sp>
        <p:nvSpPr>
          <p:cNvPr id="19" name="!!Ромб1">
            <a:extLst>
              <a:ext uri="{FF2B5EF4-FFF2-40B4-BE49-F238E27FC236}">
                <a16:creationId xmlns:a16="http://schemas.microsoft.com/office/drawing/2014/main" id="{E64C85E1-4B49-4EEF-9FA3-12B1F72113F9}"/>
              </a:ext>
            </a:extLst>
          </p:cNvPr>
          <p:cNvSpPr/>
          <p:nvPr/>
        </p:nvSpPr>
        <p:spPr>
          <a:xfrm rot="2700000">
            <a:off x="8716619" y="5664386"/>
            <a:ext cx="753342" cy="753342"/>
          </a:xfrm>
          <a:prstGeom prst="roundRect">
            <a:avLst>
              <a:gd name="adj" fmla="val 6693"/>
            </a:avLst>
          </a:prstGeom>
          <a:noFill/>
          <a:ln w="38100"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шеврон 19">
            <a:extLst>
              <a:ext uri="{FF2B5EF4-FFF2-40B4-BE49-F238E27FC236}">
                <a16:creationId xmlns:a16="http://schemas.microsoft.com/office/drawing/2014/main" id="{0075C30B-1792-4682-9EED-3FAFCC0AF7D1}"/>
              </a:ext>
            </a:extLst>
          </p:cNvPr>
          <p:cNvSpPr/>
          <p:nvPr/>
        </p:nvSpPr>
        <p:spPr>
          <a:xfrm>
            <a:off x="4579258" y="2966009"/>
            <a:ext cx="779219" cy="647700"/>
          </a:xfrm>
          <a:prstGeom prst="chevron">
            <a:avLst/>
          </a:prstGeom>
          <a:solidFill>
            <a:srgbClr val="56C2FA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A25A4EE-743C-4513-AAD6-7B3316CD34F3}"/>
              </a:ext>
            </a:extLst>
          </p:cNvPr>
          <p:cNvCxnSpPr>
            <a:cxnSpLocks/>
          </p:cNvCxnSpPr>
          <p:nvPr/>
        </p:nvCxnSpPr>
        <p:spPr>
          <a:xfrm>
            <a:off x="0" y="2832100"/>
            <a:ext cx="1859755" cy="0"/>
          </a:xfrm>
          <a:prstGeom prst="line">
            <a:avLst/>
          </a:prstGeom>
          <a:ln w="12700">
            <a:solidFill>
              <a:srgbClr val="56C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23C6595-7A4E-4D51-BE78-87B87121B16B}"/>
              </a:ext>
            </a:extLst>
          </p:cNvPr>
          <p:cNvSpPr/>
          <p:nvPr/>
        </p:nvSpPr>
        <p:spPr>
          <a:xfrm rot="2700000">
            <a:off x="9294036" y="5188049"/>
            <a:ext cx="457787" cy="457787"/>
          </a:xfrm>
          <a:prstGeom prst="roundRect">
            <a:avLst>
              <a:gd name="adj" fmla="val 6693"/>
            </a:avLst>
          </a:prstGeom>
          <a:solidFill>
            <a:srgbClr val="56C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386395-A154-473B-9B16-752FDDEE1F56}"/>
              </a:ext>
            </a:extLst>
          </p:cNvPr>
          <p:cNvSpPr/>
          <p:nvPr/>
        </p:nvSpPr>
        <p:spPr>
          <a:xfrm rot="2700000">
            <a:off x="7336549" y="303755"/>
            <a:ext cx="1276930" cy="1276930"/>
          </a:xfrm>
          <a:prstGeom prst="roundRect">
            <a:avLst>
              <a:gd name="adj" fmla="val 11934"/>
            </a:avLst>
          </a:prstGeom>
          <a:noFill/>
          <a:ln w="38100"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31161D22-C8AC-46BB-B95A-96C79CC0BA25}"/>
              </a:ext>
            </a:extLst>
          </p:cNvPr>
          <p:cNvSpPr/>
          <p:nvPr/>
        </p:nvSpPr>
        <p:spPr>
          <a:xfrm rot="2700000">
            <a:off x="6624201" y="2518689"/>
            <a:ext cx="418648" cy="418648"/>
          </a:xfrm>
          <a:prstGeom prst="roundRect">
            <a:avLst>
              <a:gd name="adj" fmla="val 11934"/>
            </a:avLst>
          </a:prstGeom>
          <a:noFill/>
          <a:ln w="38100">
            <a:solidFill>
              <a:srgbClr val="56C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8FF322C-9CA9-40B7-B24C-23284993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777" y="5292363"/>
            <a:ext cx="432000" cy="432000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C3B21950-9727-444B-9A88-E7198ADFD881}"/>
              </a:ext>
            </a:extLst>
          </p:cNvPr>
          <p:cNvGrpSpPr/>
          <p:nvPr/>
        </p:nvGrpSpPr>
        <p:grpSpPr>
          <a:xfrm>
            <a:off x="5306583" y="3659470"/>
            <a:ext cx="1233963" cy="907840"/>
            <a:chOff x="9748992" y="935328"/>
            <a:chExt cx="1233963" cy="907840"/>
          </a:xfrm>
        </p:grpSpPr>
        <p:sp>
          <p:nvSpPr>
            <p:cNvPr id="37" name="!!Первый квадрат">
              <a:extLst>
                <a:ext uri="{FF2B5EF4-FFF2-40B4-BE49-F238E27FC236}">
                  <a16:creationId xmlns:a16="http://schemas.microsoft.com/office/drawing/2014/main" id="{A0FE1822-C8C3-4AAD-B56F-ED04435A6351}"/>
                </a:ext>
              </a:extLst>
            </p:cNvPr>
            <p:cNvSpPr/>
            <p:nvPr/>
          </p:nvSpPr>
          <p:spPr>
            <a:xfrm rot="2700000">
              <a:off x="9912056" y="935328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E1B9F8A0-CBC1-4230-8199-674539279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992" y="1053304"/>
              <a:ext cx="1233963" cy="701988"/>
            </a:xfrm>
            <a:prstGeom prst="rect">
              <a:avLst/>
            </a:prstGeom>
          </p:spPr>
        </p:pic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6086A19-98F7-4016-95CC-05BE6FB1C45B}"/>
              </a:ext>
            </a:extLst>
          </p:cNvPr>
          <p:cNvGrpSpPr/>
          <p:nvPr/>
        </p:nvGrpSpPr>
        <p:grpSpPr>
          <a:xfrm>
            <a:off x="6180017" y="4333348"/>
            <a:ext cx="907840" cy="956191"/>
            <a:chOff x="9912056" y="2778496"/>
            <a:chExt cx="907840" cy="956191"/>
          </a:xfrm>
        </p:grpSpPr>
        <p:sp>
          <p:nvSpPr>
            <p:cNvPr id="45" name="!!Второй квадрат">
              <a:extLst>
                <a:ext uri="{FF2B5EF4-FFF2-40B4-BE49-F238E27FC236}">
                  <a16:creationId xmlns:a16="http://schemas.microsoft.com/office/drawing/2014/main" id="{B39B7BE8-4EDE-47D9-BFA0-6F7DB814FB99}"/>
                </a:ext>
              </a:extLst>
            </p:cNvPr>
            <p:cNvSpPr/>
            <p:nvPr/>
          </p:nvSpPr>
          <p:spPr>
            <a:xfrm rot="2700000">
              <a:off x="9912056" y="2793080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A3A19500-6354-46B9-B40D-7DDE1BFC7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452" y="2778496"/>
              <a:ext cx="895045" cy="956191"/>
            </a:xfrm>
            <a:prstGeom prst="rect">
              <a:avLst/>
            </a:prstGeom>
          </p:spPr>
        </p:pic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E6860AA-0EC7-4FEA-9CF4-713A78D31BBA}"/>
              </a:ext>
            </a:extLst>
          </p:cNvPr>
          <p:cNvGrpSpPr/>
          <p:nvPr/>
        </p:nvGrpSpPr>
        <p:grpSpPr>
          <a:xfrm>
            <a:off x="6734589" y="5037760"/>
            <a:ext cx="1167293" cy="907840"/>
            <a:chOff x="9757966" y="4681147"/>
            <a:chExt cx="1167293" cy="907840"/>
          </a:xfrm>
        </p:grpSpPr>
        <p:sp>
          <p:nvSpPr>
            <p:cNvPr id="48" name="!!Третий квадрат">
              <a:extLst>
                <a:ext uri="{FF2B5EF4-FFF2-40B4-BE49-F238E27FC236}">
                  <a16:creationId xmlns:a16="http://schemas.microsoft.com/office/drawing/2014/main" id="{BBC2478B-9F71-41DC-B9A7-B96A7028A5AB}"/>
                </a:ext>
              </a:extLst>
            </p:cNvPr>
            <p:cNvSpPr/>
            <p:nvPr/>
          </p:nvSpPr>
          <p:spPr>
            <a:xfrm rot="2700000">
              <a:off x="9912056" y="4681147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9" name="Рисунок 48">
              <a:extLst>
                <a:ext uri="{FF2B5EF4-FFF2-40B4-BE49-F238E27FC236}">
                  <a16:creationId xmlns:a16="http://schemas.microsoft.com/office/drawing/2014/main" id="{81E0F25B-D277-4D25-A65B-16C1157C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966" y="4755646"/>
              <a:ext cx="1167293" cy="664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97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Третий квадрат">
            <a:extLst>
              <a:ext uri="{FF2B5EF4-FFF2-40B4-BE49-F238E27FC236}">
                <a16:creationId xmlns:a16="http://schemas.microsoft.com/office/drawing/2014/main" id="{E4753EAA-A05C-49E7-B7B2-EB2FEFC44123}"/>
              </a:ext>
            </a:extLst>
          </p:cNvPr>
          <p:cNvSpPr/>
          <p:nvPr/>
        </p:nvSpPr>
        <p:spPr>
          <a:xfrm rot="5400000">
            <a:off x="2252607" y="3428998"/>
            <a:ext cx="907840" cy="907840"/>
          </a:xfrm>
          <a:prstGeom prst="roundRect">
            <a:avLst>
              <a:gd name="adj" fmla="val 0"/>
            </a:avLst>
          </a:prstGeom>
          <a:solidFill>
            <a:schemeClr val="bg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!!Первый квадрат">
            <a:extLst>
              <a:ext uri="{FF2B5EF4-FFF2-40B4-BE49-F238E27FC236}">
                <a16:creationId xmlns:a16="http://schemas.microsoft.com/office/drawing/2014/main" id="{06386395-A154-473B-9B16-752FDDEE1F56}"/>
              </a:ext>
            </a:extLst>
          </p:cNvPr>
          <p:cNvSpPr/>
          <p:nvPr/>
        </p:nvSpPr>
        <p:spPr>
          <a:xfrm rot="5400000">
            <a:off x="6413827" y="682376"/>
            <a:ext cx="542181" cy="542181"/>
          </a:xfrm>
          <a:prstGeom prst="roundRect">
            <a:avLst>
              <a:gd name="adj" fmla="val 0"/>
            </a:avLst>
          </a:prstGeom>
          <a:solidFill>
            <a:schemeClr val="bg1">
              <a:alpha val="1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!!Второй квадрат">
            <a:extLst>
              <a:ext uri="{FF2B5EF4-FFF2-40B4-BE49-F238E27FC236}">
                <a16:creationId xmlns:a16="http://schemas.microsoft.com/office/drawing/2014/main" id="{31161D22-C8AC-46BB-B95A-96C79CC0BA25}"/>
              </a:ext>
            </a:extLst>
          </p:cNvPr>
          <p:cNvSpPr/>
          <p:nvPr/>
        </p:nvSpPr>
        <p:spPr>
          <a:xfrm rot="5400000">
            <a:off x="2419840" y="4790636"/>
            <a:ext cx="1728167" cy="1728167"/>
          </a:xfrm>
          <a:prstGeom prst="roundRect">
            <a:avLst>
              <a:gd name="adj" fmla="val 0"/>
            </a:avLst>
          </a:prstGeom>
          <a:solidFill>
            <a:schemeClr val="bg1">
              <a:alpha val="1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" name="Diagram 16">
            <a:extLst>
              <a:ext uri="{FF2B5EF4-FFF2-40B4-BE49-F238E27FC236}">
                <a16:creationId xmlns:a16="http://schemas.microsoft.com/office/drawing/2014/main" id="{3F4E31C5-E435-4EE2-9967-A1DFE5BA5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405087"/>
              </p:ext>
            </p:extLst>
          </p:nvPr>
        </p:nvGraphicFramePr>
        <p:xfrm>
          <a:off x="262696" y="2062758"/>
          <a:ext cx="11704708" cy="4979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3" name="Group 8">
            <a:extLst>
              <a:ext uri="{FF2B5EF4-FFF2-40B4-BE49-F238E27FC236}">
                <a16:creationId xmlns:a16="http://schemas.microsoft.com/office/drawing/2014/main" id="{2EA0E9A3-2285-48A9-93B0-F21483C48B35}"/>
              </a:ext>
            </a:extLst>
          </p:cNvPr>
          <p:cNvGrpSpPr/>
          <p:nvPr/>
        </p:nvGrpSpPr>
        <p:grpSpPr>
          <a:xfrm rot="1957737">
            <a:off x="1097529" y="3541709"/>
            <a:ext cx="901634" cy="1491944"/>
            <a:chOff x="3315962" y="684072"/>
            <a:chExt cx="2805113" cy="4833938"/>
          </a:xfrm>
          <a:solidFill>
            <a:srgbClr val="00B0F0"/>
          </a:solidFill>
        </p:grpSpPr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341C246C-DDFF-42B7-92AC-A96582F68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425" y="684072"/>
              <a:ext cx="828675" cy="827088"/>
            </a:xfrm>
            <a:custGeom>
              <a:avLst/>
              <a:gdLst>
                <a:gd name="T0" fmla="*/ 193 w 220"/>
                <a:gd name="T1" fmla="*/ 62 h 220"/>
                <a:gd name="T2" fmla="*/ 158 w 220"/>
                <a:gd name="T3" fmla="*/ 193 h 220"/>
                <a:gd name="T4" fmla="*/ 27 w 220"/>
                <a:gd name="T5" fmla="*/ 158 h 220"/>
                <a:gd name="T6" fmla="*/ 62 w 220"/>
                <a:gd name="T7" fmla="*/ 27 h 220"/>
                <a:gd name="T8" fmla="*/ 193 w 220"/>
                <a:gd name="T9" fmla="*/ 6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0">
                  <a:moveTo>
                    <a:pt x="193" y="62"/>
                  </a:moveTo>
                  <a:cubicBezTo>
                    <a:pt x="220" y="108"/>
                    <a:pt x="204" y="167"/>
                    <a:pt x="158" y="193"/>
                  </a:cubicBezTo>
                  <a:cubicBezTo>
                    <a:pt x="112" y="220"/>
                    <a:pt x="53" y="204"/>
                    <a:pt x="27" y="158"/>
                  </a:cubicBezTo>
                  <a:cubicBezTo>
                    <a:pt x="0" y="112"/>
                    <a:pt x="16" y="53"/>
                    <a:pt x="62" y="27"/>
                  </a:cubicBezTo>
                  <a:cubicBezTo>
                    <a:pt x="108" y="0"/>
                    <a:pt x="167" y="16"/>
                    <a:pt x="193" y="6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4050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 96">
              <a:extLst>
                <a:ext uri="{FF2B5EF4-FFF2-40B4-BE49-F238E27FC236}">
                  <a16:creationId xmlns:a16="http://schemas.microsoft.com/office/drawing/2014/main" id="{4A2A73D3-15A9-453D-9A68-3ED7E7581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962" y="1560372"/>
              <a:ext cx="2805113" cy="3957638"/>
            </a:xfrm>
            <a:custGeom>
              <a:avLst/>
              <a:gdLst>
                <a:gd name="T0" fmla="*/ 318 w 745"/>
                <a:gd name="T1" fmla="*/ 977 h 1053"/>
                <a:gd name="T2" fmla="*/ 331 w 745"/>
                <a:gd name="T3" fmla="*/ 465 h 1053"/>
                <a:gd name="T4" fmla="*/ 558 w 745"/>
                <a:gd name="T5" fmla="*/ 512 h 1053"/>
                <a:gd name="T6" fmla="*/ 613 w 745"/>
                <a:gd name="T7" fmla="*/ 708 h 1053"/>
                <a:gd name="T8" fmla="*/ 725 w 745"/>
                <a:gd name="T9" fmla="*/ 669 h 1053"/>
                <a:gd name="T10" fmla="*/ 667 w 745"/>
                <a:gd name="T11" fmla="*/ 463 h 1053"/>
                <a:gd name="T12" fmla="*/ 660 w 745"/>
                <a:gd name="T13" fmla="*/ 447 h 1053"/>
                <a:gd name="T14" fmla="*/ 628 w 745"/>
                <a:gd name="T15" fmla="*/ 412 h 1053"/>
                <a:gd name="T16" fmla="*/ 419 w 745"/>
                <a:gd name="T17" fmla="*/ 362 h 1053"/>
                <a:gd name="T18" fmla="*/ 414 w 745"/>
                <a:gd name="T19" fmla="*/ 185 h 1053"/>
                <a:gd name="T20" fmla="*/ 656 w 745"/>
                <a:gd name="T21" fmla="*/ 209 h 1053"/>
                <a:gd name="T22" fmla="*/ 628 w 745"/>
                <a:gd name="T23" fmla="*/ 101 h 1053"/>
                <a:gd name="T24" fmla="*/ 391 w 745"/>
                <a:gd name="T25" fmla="*/ 44 h 1053"/>
                <a:gd name="T26" fmla="*/ 239 w 745"/>
                <a:gd name="T27" fmla="*/ 39 h 1053"/>
                <a:gd name="T28" fmla="*/ 235 w 745"/>
                <a:gd name="T29" fmla="*/ 42 h 1053"/>
                <a:gd name="T30" fmla="*/ 56 w 745"/>
                <a:gd name="T31" fmla="*/ 163 h 1053"/>
                <a:gd name="T32" fmla="*/ 34 w 745"/>
                <a:gd name="T33" fmla="*/ 376 h 1053"/>
                <a:gd name="T34" fmla="*/ 146 w 745"/>
                <a:gd name="T35" fmla="*/ 377 h 1053"/>
                <a:gd name="T36" fmla="*/ 139 w 745"/>
                <a:gd name="T37" fmla="*/ 242 h 1053"/>
                <a:gd name="T38" fmla="*/ 213 w 745"/>
                <a:gd name="T39" fmla="*/ 192 h 1053"/>
                <a:gd name="T40" fmla="*/ 221 w 745"/>
                <a:gd name="T41" fmla="*/ 386 h 1053"/>
                <a:gd name="T42" fmla="*/ 201 w 745"/>
                <a:gd name="T43" fmla="*/ 972 h 1053"/>
                <a:gd name="T44" fmla="*/ 318 w 745"/>
                <a:gd name="T45" fmla="*/ 977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" h="1053">
                  <a:moveTo>
                    <a:pt x="318" y="977"/>
                  </a:moveTo>
                  <a:cubicBezTo>
                    <a:pt x="335" y="853"/>
                    <a:pt x="323" y="605"/>
                    <a:pt x="331" y="465"/>
                  </a:cubicBezTo>
                  <a:cubicBezTo>
                    <a:pt x="341" y="472"/>
                    <a:pt x="497" y="490"/>
                    <a:pt x="558" y="512"/>
                  </a:cubicBezTo>
                  <a:cubicBezTo>
                    <a:pt x="576" y="577"/>
                    <a:pt x="595" y="643"/>
                    <a:pt x="613" y="708"/>
                  </a:cubicBezTo>
                  <a:cubicBezTo>
                    <a:pt x="633" y="782"/>
                    <a:pt x="745" y="742"/>
                    <a:pt x="725" y="669"/>
                  </a:cubicBezTo>
                  <a:cubicBezTo>
                    <a:pt x="705" y="600"/>
                    <a:pt x="686" y="531"/>
                    <a:pt x="667" y="463"/>
                  </a:cubicBezTo>
                  <a:cubicBezTo>
                    <a:pt x="665" y="457"/>
                    <a:pt x="663" y="452"/>
                    <a:pt x="660" y="447"/>
                  </a:cubicBezTo>
                  <a:cubicBezTo>
                    <a:pt x="657" y="432"/>
                    <a:pt x="647" y="419"/>
                    <a:pt x="628" y="412"/>
                  </a:cubicBezTo>
                  <a:cubicBezTo>
                    <a:pt x="560" y="385"/>
                    <a:pt x="490" y="368"/>
                    <a:pt x="419" y="362"/>
                  </a:cubicBezTo>
                  <a:cubicBezTo>
                    <a:pt x="416" y="303"/>
                    <a:pt x="415" y="244"/>
                    <a:pt x="414" y="185"/>
                  </a:cubicBezTo>
                  <a:cubicBezTo>
                    <a:pt x="488" y="218"/>
                    <a:pt x="568" y="231"/>
                    <a:pt x="656" y="209"/>
                  </a:cubicBezTo>
                  <a:cubicBezTo>
                    <a:pt x="727" y="193"/>
                    <a:pt x="699" y="84"/>
                    <a:pt x="628" y="101"/>
                  </a:cubicBezTo>
                  <a:cubicBezTo>
                    <a:pt x="539" y="122"/>
                    <a:pt x="462" y="95"/>
                    <a:pt x="391" y="44"/>
                  </a:cubicBezTo>
                  <a:cubicBezTo>
                    <a:pt x="353" y="2"/>
                    <a:pt x="279" y="0"/>
                    <a:pt x="239" y="39"/>
                  </a:cubicBezTo>
                  <a:cubicBezTo>
                    <a:pt x="238" y="40"/>
                    <a:pt x="236" y="41"/>
                    <a:pt x="235" y="42"/>
                  </a:cubicBezTo>
                  <a:cubicBezTo>
                    <a:pt x="175" y="82"/>
                    <a:pt x="116" y="123"/>
                    <a:pt x="56" y="163"/>
                  </a:cubicBezTo>
                  <a:cubicBezTo>
                    <a:pt x="0" y="201"/>
                    <a:pt x="31" y="318"/>
                    <a:pt x="34" y="376"/>
                  </a:cubicBezTo>
                  <a:cubicBezTo>
                    <a:pt x="38" y="448"/>
                    <a:pt x="150" y="449"/>
                    <a:pt x="146" y="377"/>
                  </a:cubicBezTo>
                  <a:cubicBezTo>
                    <a:pt x="144" y="332"/>
                    <a:pt x="141" y="287"/>
                    <a:pt x="139" y="242"/>
                  </a:cubicBezTo>
                  <a:cubicBezTo>
                    <a:pt x="164" y="225"/>
                    <a:pt x="188" y="209"/>
                    <a:pt x="213" y="192"/>
                  </a:cubicBezTo>
                  <a:cubicBezTo>
                    <a:pt x="213" y="249"/>
                    <a:pt x="219" y="379"/>
                    <a:pt x="221" y="386"/>
                  </a:cubicBezTo>
                  <a:cubicBezTo>
                    <a:pt x="220" y="429"/>
                    <a:pt x="216" y="767"/>
                    <a:pt x="201" y="972"/>
                  </a:cubicBezTo>
                  <a:cubicBezTo>
                    <a:pt x="204" y="1045"/>
                    <a:pt x="307" y="1053"/>
                    <a:pt x="318" y="9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4050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EB0021-64CB-4FBF-8B0B-08B871FD8A78}"/>
              </a:ext>
            </a:extLst>
          </p:cNvPr>
          <p:cNvSpPr txBox="1"/>
          <p:nvPr/>
        </p:nvSpPr>
        <p:spPr>
          <a:xfrm>
            <a:off x="10047712" y="3060025"/>
            <a:ext cx="2084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0" i="0" dirty="0">
                <a:effectLst/>
                <a:latin typeface="Montserrat Medium" panose="00000600000000000000" pitchFamily="2" charset="-52"/>
              </a:rPr>
              <a:t>Автоматизация бизнес-процессов и управление предприятием</a:t>
            </a:r>
          </a:p>
          <a:p>
            <a:pPr algn="ctr"/>
            <a:br>
              <a:rPr lang="ru-RU" sz="1200" dirty="0">
                <a:latin typeface="Montserrat Medium" panose="00000600000000000000" pitchFamily="2" charset="-52"/>
              </a:rPr>
            </a:br>
            <a:endParaRPr lang="ru-RU" sz="1200" dirty="0">
              <a:latin typeface="Montserrat Medium" panose="000006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10215-ADFB-486C-B937-1D107ED8F5EC}"/>
              </a:ext>
            </a:extLst>
          </p:cNvPr>
          <p:cNvSpPr txBox="1"/>
          <p:nvPr/>
        </p:nvSpPr>
        <p:spPr>
          <a:xfrm>
            <a:off x="7673681" y="3652740"/>
            <a:ext cx="1907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0" i="0" dirty="0">
                <a:effectLst/>
                <a:latin typeface="Montserrat Medium" panose="00000600000000000000" pitchFamily="2" charset="-52"/>
              </a:rPr>
              <a:t>Консультирование и аудит ИТ-инфраструктуры</a:t>
            </a:r>
          </a:p>
          <a:p>
            <a:pPr algn="ctr"/>
            <a:br>
              <a:rPr lang="ru-RU" sz="1200" dirty="0">
                <a:latin typeface="Montserrat Medium" panose="00000600000000000000" pitchFamily="2" charset="-52"/>
              </a:rPr>
            </a:br>
            <a:endParaRPr lang="ru-RU" sz="1200" dirty="0">
              <a:latin typeface="Montserrat Medium" panose="00000600000000000000" pitchFamily="2" charset="-5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50B44E-29F9-419A-8107-BEF446E47513}"/>
              </a:ext>
            </a:extLst>
          </p:cNvPr>
          <p:cNvSpPr txBox="1"/>
          <p:nvPr/>
        </p:nvSpPr>
        <p:spPr>
          <a:xfrm>
            <a:off x="5317606" y="4190471"/>
            <a:ext cx="1788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Montserrat Medium" panose="00000600000000000000" pitchFamily="2" charset="-52"/>
              </a:rPr>
              <a:t>С</a:t>
            </a:r>
            <a:r>
              <a:rPr lang="ru-RU" sz="1200" b="0" i="0" dirty="0">
                <a:effectLst/>
                <a:latin typeface="Montserrat Medium" panose="00000600000000000000" pitchFamily="2" charset="-52"/>
              </a:rPr>
              <a:t>оздание корпоративных информационных систем</a:t>
            </a:r>
          </a:p>
          <a:p>
            <a:pPr algn="ctr"/>
            <a:br>
              <a:rPr lang="ru-RU" sz="1200" dirty="0">
                <a:latin typeface="Montserrat Medium" panose="00000600000000000000" pitchFamily="2" charset="-52"/>
              </a:rPr>
            </a:br>
            <a:endParaRPr lang="ru-RU" sz="1200" dirty="0">
              <a:latin typeface="Montserrat Medium" panose="00000600000000000000" pitchFamily="2" charset="-52"/>
            </a:endParaRPr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CE78FCF4-B8F7-42E7-8EC6-C80868FE589F}"/>
              </a:ext>
            </a:extLst>
          </p:cNvPr>
          <p:cNvGrpSpPr/>
          <p:nvPr/>
        </p:nvGrpSpPr>
        <p:grpSpPr>
          <a:xfrm>
            <a:off x="10650961" y="1574699"/>
            <a:ext cx="1039966" cy="1301065"/>
            <a:chOff x="5289226" y="89886"/>
            <a:chExt cx="2220913" cy="3184525"/>
          </a:xfrm>
          <a:solidFill>
            <a:srgbClr val="0EAAE3"/>
          </a:solidFill>
        </p:grpSpPr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5F02C1C3-97F0-4404-B796-A9F451D4E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1464" y="389924"/>
              <a:ext cx="820738" cy="811213"/>
            </a:xfrm>
            <a:custGeom>
              <a:avLst/>
              <a:gdLst>
                <a:gd name="T0" fmla="*/ 27 w 27"/>
                <a:gd name="T1" fmla="*/ 13 h 27"/>
                <a:gd name="T2" fmla="*/ 14 w 27"/>
                <a:gd name="T3" fmla="*/ 27 h 27"/>
                <a:gd name="T4" fmla="*/ 0 w 27"/>
                <a:gd name="T5" fmla="*/ 13 h 27"/>
                <a:gd name="T6" fmla="*/ 14 w 27"/>
                <a:gd name="T7" fmla="*/ 0 h 27"/>
                <a:gd name="T8" fmla="*/ 27 w 27"/>
                <a:gd name="T9" fmla="*/ 13 h 27"/>
                <a:gd name="T10" fmla="*/ 27 w 27"/>
                <a:gd name="T11" fmla="*/ 13 h 27"/>
                <a:gd name="T12" fmla="*/ 27 w 27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7">
                  <a:moveTo>
                    <a:pt x="27" y="13"/>
                  </a:moveTo>
                  <a:cubicBezTo>
                    <a:pt x="27" y="21"/>
                    <a:pt x="21" y="27"/>
                    <a:pt x="14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lose/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4050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AD639448-0664-42F2-9635-8AE55BA2C7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9226" y="991586"/>
              <a:ext cx="1520825" cy="2282825"/>
            </a:xfrm>
            <a:custGeom>
              <a:avLst/>
              <a:gdLst>
                <a:gd name="T0" fmla="*/ 556 w 958"/>
                <a:gd name="T1" fmla="*/ 1324 h 1438"/>
                <a:gd name="T2" fmla="*/ 556 w 958"/>
                <a:gd name="T3" fmla="*/ 757 h 1438"/>
                <a:gd name="T4" fmla="*/ 575 w 958"/>
                <a:gd name="T5" fmla="*/ 757 h 1438"/>
                <a:gd name="T6" fmla="*/ 613 w 958"/>
                <a:gd name="T7" fmla="*/ 340 h 1438"/>
                <a:gd name="T8" fmla="*/ 958 w 958"/>
                <a:gd name="T9" fmla="*/ 132 h 1438"/>
                <a:gd name="T10" fmla="*/ 920 w 958"/>
                <a:gd name="T11" fmla="*/ 0 h 1438"/>
                <a:gd name="T12" fmla="*/ 556 w 958"/>
                <a:gd name="T13" fmla="*/ 170 h 1438"/>
                <a:gd name="T14" fmla="*/ 441 w 958"/>
                <a:gd name="T15" fmla="*/ 170 h 1438"/>
                <a:gd name="T16" fmla="*/ 345 w 958"/>
                <a:gd name="T17" fmla="*/ 283 h 1438"/>
                <a:gd name="T18" fmla="*/ 230 w 958"/>
                <a:gd name="T19" fmla="*/ 170 h 1438"/>
                <a:gd name="T20" fmla="*/ 39 w 958"/>
                <a:gd name="T21" fmla="*/ 208 h 1438"/>
                <a:gd name="T22" fmla="*/ 20 w 958"/>
                <a:gd name="T23" fmla="*/ 662 h 1438"/>
                <a:gd name="T24" fmla="*/ 96 w 958"/>
                <a:gd name="T25" fmla="*/ 662 h 1438"/>
                <a:gd name="T26" fmla="*/ 115 w 958"/>
                <a:gd name="T27" fmla="*/ 757 h 1438"/>
                <a:gd name="T28" fmla="*/ 115 w 958"/>
                <a:gd name="T29" fmla="*/ 757 h 1438"/>
                <a:gd name="T30" fmla="*/ 115 w 958"/>
                <a:gd name="T31" fmla="*/ 1324 h 1438"/>
                <a:gd name="T32" fmla="*/ 96 w 958"/>
                <a:gd name="T33" fmla="*/ 1324 h 1438"/>
                <a:gd name="T34" fmla="*/ 0 w 958"/>
                <a:gd name="T35" fmla="*/ 1343 h 1438"/>
                <a:gd name="T36" fmla="*/ 0 w 958"/>
                <a:gd name="T37" fmla="*/ 1438 h 1438"/>
                <a:gd name="T38" fmla="*/ 96 w 958"/>
                <a:gd name="T39" fmla="*/ 1438 h 1438"/>
                <a:gd name="T40" fmla="*/ 192 w 958"/>
                <a:gd name="T41" fmla="*/ 1419 h 1438"/>
                <a:gd name="T42" fmla="*/ 192 w 958"/>
                <a:gd name="T43" fmla="*/ 1438 h 1438"/>
                <a:gd name="T44" fmla="*/ 307 w 958"/>
                <a:gd name="T45" fmla="*/ 1438 h 1438"/>
                <a:gd name="T46" fmla="*/ 307 w 958"/>
                <a:gd name="T47" fmla="*/ 870 h 1438"/>
                <a:gd name="T48" fmla="*/ 383 w 958"/>
                <a:gd name="T49" fmla="*/ 870 h 1438"/>
                <a:gd name="T50" fmla="*/ 383 w 958"/>
                <a:gd name="T51" fmla="*/ 1438 h 1438"/>
                <a:gd name="T52" fmla="*/ 498 w 958"/>
                <a:gd name="T53" fmla="*/ 1438 h 1438"/>
                <a:gd name="T54" fmla="*/ 498 w 958"/>
                <a:gd name="T55" fmla="*/ 1419 h 1438"/>
                <a:gd name="T56" fmla="*/ 594 w 958"/>
                <a:gd name="T57" fmla="*/ 1438 h 1438"/>
                <a:gd name="T58" fmla="*/ 690 w 958"/>
                <a:gd name="T59" fmla="*/ 1438 h 1438"/>
                <a:gd name="T60" fmla="*/ 690 w 958"/>
                <a:gd name="T61" fmla="*/ 1343 h 1438"/>
                <a:gd name="T62" fmla="*/ 575 w 958"/>
                <a:gd name="T63" fmla="*/ 1324 h 1438"/>
                <a:gd name="T64" fmla="*/ 556 w 958"/>
                <a:gd name="T65" fmla="*/ 1324 h 1438"/>
                <a:gd name="T66" fmla="*/ 556 w 958"/>
                <a:gd name="T67" fmla="*/ 1324 h 1438"/>
                <a:gd name="T68" fmla="*/ 556 w 958"/>
                <a:gd name="T69" fmla="*/ 132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8" h="1438">
                  <a:moveTo>
                    <a:pt x="556" y="1324"/>
                  </a:moveTo>
                  <a:lnTo>
                    <a:pt x="556" y="757"/>
                  </a:lnTo>
                  <a:lnTo>
                    <a:pt x="575" y="757"/>
                  </a:lnTo>
                  <a:lnTo>
                    <a:pt x="613" y="340"/>
                  </a:lnTo>
                  <a:lnTo>
                    <a:pt x="958" y="132"/>
                  </a:lnTo>
                  <a:lnTo>
                    <a:pt x="920" y="0"/>
                  </a:lnTo>
                  <a:lnTo>
                    <a:pt x="556" y="170"/>
                  </a:lnTo>
                  <a:lnTo>
                    <a:pt x="441" y="170"/>
                  </a:lnTo>
                  <a:lnTo>
                    <a:pt x="345" y="283"/>
                  </a:lnTo>
                  <a:lnTo>
                    <a:pt x="230" y="170"/>
                  </a:lnTo>
                  <a:lnTo>
                    <a:pt x="39" y="208"/>
                  </a:lnTo>
                  <a:lnTo>
                    <a:pt x="20" y="662"/>
                  </a:lnTo>
                  <a:lnTo>
                    <a:pt x="96" y="662"/>
                  </a:lnTo>
                  <a:lnTo>
                    <a:pt x="115" y="757"/>
                  </a:lnTo>
                  <a:lnTo>
                    <a:pt x="115" y="757"/>
                  </a:lnTo>
                  <a:lnTo>
                    <a:pt x="115" y="1324"/>
                  </a:lnTo>
                  <a:lnTo>
                    <a:pt x="96" y="1324"/>
                  </a:lnTo>
                  <a:lnTo>
                    <a:pt x="0" y="1343"/>
                  </a:lnTo>
                  <a:lnTo>
                    <a:pt x="0" y="1438"/>
                  </a:lnTo>
                  <a:lnTo>
                    <a:pt x="96" y="1438"/>
                  </a:lnTo>
                  <a:lnTo>
                    <a:pt x="192" y="1419"/>
                  </a:lnTo>
                  <a:lnTo>
                    <a:pt x="192" y="1438"/>
                  </a:lnTo>
                  <a:lnTo>
                    <a:pt x="307" y="1438"/>
                  </a:lnTo>
                  <a:lnTo>
                    <a:pt x="307" y="870"/>
                  </a:lnTo>
                  <a:lnTo>
                    <a:pt x="383" y="870"/>
                  </a:lnTo>
                  <a:lnTo>
                    <a:pt x="383" y="1438"/>
                  </a:lnTo>
                  <a:lnTo>
                    <a:pt x="498" y="1438"/>
                  </a:lnTo>
                  <a:lnTo>
                    <a:pt x="498" y="1419"/>
                  </a:lnTo>
                  <a:lnTo>
                    <a:pt x="594" y="1438"/>
                  </a:lnTo>
                  <a:lnTo>
                    <a:pt x="690" y="1438"/>
                  </a:lnTo>
                  <a:lnTo>
                    <a:pt x="690" y="1343"/>
                  </a:lnTo>
                  <a:lnTo>
                    <a:pt x="575" y="1324"/>
                  </a:lnTo>
                  <a:lnTo>
                    <a:pt x="556" y="1324"/>
                  </a:lnTo>
                  <a:close/>
                  <a:moveTo>
                    <a:pt x="556" y="1324"/>
                  </a:moveTo>
                  <a:lnTo>
                    <a:pt x="556" y="13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4050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 91">
              <a:extLst>
                <a:ext uri="{FF2B5EF4-FFF2-40B4-BE49-F238E27FC236}">
                  <a16:creationId xmlns:a16="http://schemas.microsoft.com/office/drawing/2014/main" id="{5C2D3C73-BDBE-4709-B451-8DCDBC8C4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2526" y="89886"/>
              <a:ext cx="1217613" cy="1320800"/>
            </a:xfrm>
            <a:custGeom>
              <a:avLst/>
              <a:gdLst>
                <a:gd name="T0" fmla="*/ 37 w 40"/>
                <a:gd name="T1" fmla="*/ 1 h 44"/>
                <a:gd name="T2" fmla="*/ 29 w 40"/>
                <a:gd name="T3" fmla="*/ 6 h 44"/>
                <a:gd name="T4" fmla="*/ 11 w 40"/>
                <a:gd name="T5" fmla="*/ 6 h 44"/>
                <a:gd name="T6" fmla="*/ 3 w 40"/>
                <a:gd name="T7" fmla="*/ 2 h 44"/>
                <a:gd name="T8" fmla="*/ 1 w 40"/>
                <a:gd name="T9" fmla="*/ 12 h 44"/>
                <a:gd name="T10" fmla="*/ 2 w 40"/>
                <a:gd name="T11" fmla="*/ 19 h 44"/>
                <a:gd name="T12" fmla="*/ 4 w 40"/>
                <a:gd name="T13" fmla="*/ 23 h 44"/>
                <a:gd name="T14" fmla="*/ 11 w 40"/>
                <a:gd name="T15" fmla="*/ 25 h 44"/>
                <a:gd name="T16" fmla="*/ 12 w 40"/>
                <a:gd name="T17" fmla="*/ 25 h 44"/>
                <a:gd name="T18" fmla="*/ 17 w 40"/>
                <a:gd name="T19" fmla="*/ 32 h 44"/>
                <a:gd name="T20" fmla="*/ 17 w 40"/>
                <a:gd name="T21" fmla="*/ 33 h 44"/>
                <a:gd name="T22" fmla="*/ 18 w 40"/>
                <a:gd name="T23" fmla="*/ 33 h 44"/>
                <a:gd name="T24" fmla="*/ 16 w 40"/>
                <a:gd name="T25" fmla="*/ 38 h 44"/>
                <a:gd name="T26" fmla="*/ 16 w 40"/>
                <a:gd name="T27" fmla="*/ 39 h 44"/>
                <a:gd name="T28" fmla="*/ 15 w 40"/>
                <a:gd name="T29" fmla="*/ 39 h 44"/>
                <a:gd name="T30" fmla="*/ 15 w 40"/>
                <a:gd name="T31" fmla="*/ 40 h 44"/>
                <a:gd name="T32" fmla="*/ 14 w 40"/>
                <a:gd name="T33" fmla="*/ 40 h 44"/>
                <a:gd name="T34" fmla="*/ 13 w 40"/>
                <a:gd name="T35" fmla="*/ 42 h 44"/>
                <a:gd name="T36" fmla="*/ 11 w 40"/>
                <a:gd name="T37" fmla="*/ 42 h 44"/>
                <a:gd name="T38" fmla="*/ 11 w 40"/>
                <a:gd name="T39" fmla="*/ 44 h 44"/>
                <a:gd name="T40" fmla="*/ 29 w 40"/>
                <a:gd name="T41" fmla="*/ 44 h 44"/>
                <a:gd name="T42" fmla="*/ 29 w 40"/>
                <a:gd name="T43" fmla="*/ 42 h 44"/>
                <a:gd name="T44" fmla="*/ 27 w 40"/>
                <a:gd name="T45" fmla="*/ 42 h 44"/>
                <a:gd name="T46" fmla="*/ 27 w 40"/>
                <a:gd name="T47" fmla="*/ 40 h 44"/>
                <a:gd name="T48" fmla="*/ 26 w 40"/>
                <a:gd name="T49" fmla="*/ 40 h 44"/>
                <a:gd name="T50" fmla="*/ 26 w 40"/>
                <a:gd name="T51" fmla="*/ 39 h 44"/>
                <a:gd name="T52" fmla="*/ 24 w 40"/>
                <a:gd name="T53" fmla="*/ 39 h 44"/>
                <a:gd name="T54" fmla="*/ 24 w 40"/>
                <a:gd name="T55" fmla="*/ 38 h 44"/>
                <a:gd name="T56" fmla="*/ 22 w 40"/>
                <a:gd name="T57" fmla="*/ 33 h 44"/>
                <a:gd name="T58" fmla="*/ 23 w 40"/>
                <a:gd name="T59" fmla="*/ 33 h 44"/>
                <a:gd name="T60" fmla="*/ 23 w 40"/>
                <a:gd name="T61" fmla="*/ 32 h 44"/>
                <a:gd name="T62" fmla="*/ 28 w 40"/>
                <a:gd name="T63" fmla="*/ 25 h 44"/>
                <a:gd name="T64" fmla="*/ 29 w 40"/>
                <a:gd name="T65" fmla="*/ 25 h 44"/>
                <a:gd name="T66" fmla="*/ 37 w 40"/>
                <a:gd name="T67" fmla="*/ 23 h 44"/>
                <a:gd name="T68" fmla="*/ 38 w 40"/>
                <a:gd name="T69" fmla="*/ 18 h 44"/>
                <a:gd name="T70" fmla="*/ 39 w 40"/>
                <a:gd name="T71" fmla="*/ 12 h 44"/>
                <a:gd name="T72" fmla="*/ 37 w 40"/>
                <a:gd name="T73" fmla="*/ 1 h 44"/>
                <a:gd name="T74" fmla="*/ 5 w 40"/>
                <a:gd name="T75" fmla="*/ 22 h 44"/>
                <a:gd name="T76" fmla="*/ 4 w 40"/>
                <a:gd name="T77" fmla="*/ 19 h 44"/>
                <a:gd name="T78" fmla="*/ 3 w 40"/>
                <a:gd name="T79" fmla="*/ 12 h 44"/>
                <a:gd name="T80" fmla="*/ 4 w 40"/>
                <a:gd name="T81" fmla="*/ 3 h 44"/>
                <a:gd name="T82" fmla="*/ 9 w 40"/>
                <a:gd name="T83" fmla="*/ 8 h 44"/>
                <a:gd name="T84" fmla="*/ 9 w 40"/>
                <a:gd name="T85" fmla="*/ 8 h 44"/>
                <a:gd name="T86" fmla="*/ 11 w 40"/>
                <a:gd name="T87" fmla="*/ 8 h 44"/>
                <a:gd name="T88" fmla="*/ 8 w 40"/>
                <a:gd name="T89" fmla="*/ 12 h 44"/>
                <a:gd name="T90" fmla="*/ 11 w 40"/>
                <a:gd name="T91" fmla="*/ 23 h 44"/>
                <a:gd name="T92" fmla="*/ 5 w 40"/>
                <a:gd name="T93" fmla="*/ 22 h 44"/>
                <a:gd name="T94" fmla="*/ 37 w 40"/>
                <a:gd name="T95" fmla="*/ 12 h 44"/>
                <a:gd name="T96" fmla="*/ 37 w 40"/>
                <a:gd name="T97" fmla="*/ 18 h 44"/>
                <a:gd name="T98" fmla="*/ 35 w 40"/>
                <a:gd name="T99" fmla="*/ 21 h 44"/>
                <a:gd name="T100" fmla="*/ 29 w 40"/>
                <a:gd name="T101" fmla="*/ 23 h 44"/>
                <a:gd name="T102" fmla="*/ 32 w 40"/>
                <a:gd name="T103" fmla="*/ 12 h 44"/>
                <a:gd name="T104" fmla="*/ 29 w 40"/>
                <a:gd name="T105" fmla="*/ 8 h 44"/>
                <a:gd name="T106" fmla="*/ 31 w 40"/>
                <a:gd name="T107" fmla="*/ 8 h 44"/>
                <a:gd name="T108" fmla="*/ 31 w 40"/>
                <a:gd name="T109" fmla="*/ 7 h 44"/>
                <a:gd name="T110" fmla="*/ 36 w 40"/>
                <a:gd name="T111" fmla="*/ 3 h 44"/>
                <a:gd name="T112" fmla="*/ 37 w 40"/>
                <a:gd name="T113" fmla="*/ 12 h 44"/>
                <a:gd name="T114" fmla="*/ 37 w 40"/>
                <a:gd name="T115" fmla="*/ 12 h 44"/>
                <a:gd name="T116" fmla="*/ 37 w 40"/>
                <a:gd name="T11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" h="44">
                  <a:moveTo>
                    <a:pt x="37" y="1"/>
                  </a:moveTo>
                  <a:cubicBezTo>
                    <a:pt x="33" y="0"/>
                    <a:pt x="30" y="5"/>
                    <a:pt x="29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4"/>
                    <a:pt x="7" y="1"/>
                    <a:pt x="3" y="2"/>
                  </a:cubicBezTo>
                  <a:cubicBezTo>
                    <a:pt x="0" y="3"/>
                    <a:pt x="0" y="7"/>
                    <a:pt x="1" y="12"/>
                  </a:cubicBezTo>
                  <a:cubicBezTo>
                    <a:pt x="1" y="14"/>
                    <a:pt x="2" y="17"/>
                    <a:pt x="2" y="19"/>
                  </a:cubicBezTo>
                  <a:cubicBezTo>
                    <a:pt x="2" y="20"/>
                    <a:pt x="2" y="22"/>
                    <a:pt x="4" y="23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5" y="30"/>
                    <a:pt x="17" y="32"/>
                    <a:pt x="17" y="32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8" y="34"/>
                    <a:pt x="18" y="33"/>
                  </a:cubicBezTo>
                  <a:cubicBezTo>
                    <a:pt x="18" y="37"/>
                    <a:pt x="16" y="38"/>
                    <a:pt x="16" y="3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8"/>
                    <a:pt x="22" y="37"/>
                    <a:pt x="22" y="33"/>
                  </a:cubicBezTo>
                  <a:cubicBezTo>
                    <a:pt x="22" y="34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6" y="30"/>
                    <a:pt x="28" y="25"/>
                  </a:cubicBezTo>
                  <a:cubicBezTo>
                    <a:pt x="28" y="25"/>
                    <a:pt x="29" y="25"/>
                    <a:pt x="29" y="25"/>
                  </a:cubicBezTo>
                  <a:cubicBezTo>
                    <a:pt x="31" y="25"/>
                    <a:pt x="34" y="24"/>
                    <a:pt x="37" y="23"/>
                  </a:cubicBezTo>
                  <a:cubicBezTo>
                    <a:pt x="38" y="21"/>
                    <a:pt x="38" y="20"/>
                    <a:pt x="38" y="18"/>
                  </a:cubicBezTo>
                  <a:cubicBezTo>
                    <a:pt x="38" y="16"/>
                    <a:pt x="39" y="14"/>
                    <a:pt x="39" y="12"/>
                  </a:cubicBezTo>
                  <a:cubicBezTo>
                    <a:pt x="40" y="7"/>
                    <a:pt x="40" y="2"/>
                    <a:pt x="37" y="1"/>
                  </a:cubicBezTo>
                  <a:close/>
                  <a:moveTo>
                    <a:pt x="5" y="22"/>
                  </a:moveTo>
                  <a:cubicBezTo>
                    <a:pt x="4" y="21"/>
                    <a:pt x="4" y="20"/>
                    <a:pt x="4" y="19"/>
                  </a:cubicBezTo>
                  <a:cubicBezTo>
                    <a:pt x="4" y="17"/>
                    <a:pt x="3" y="14"/>
                    <a:pt x="3" y="12"/>
                  </a:cubicBezTo>
                  <a:cubicBezTo>
                    <a:pt x="2" y="8"/>
                    <a:pt x="2" y="4"/>
                    <a:pt x="4" y="3"/>
                  </a:cubicBezTo>
                  <a:cubicBezTo>
                    <a:pt x="7" y="3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10"/>
                    <a:pt x="10" y="11"/>
                    <a:pt x="8" y="12"/>
                  </a:cubicBezTo>
                  <a:cubicBezTo>
                    <a:pt x="9" y="16"/>
                    <a:pt x="10" y="20"/>
                    <a:pt x="11" y="23"/>
                  </a:cubicBezTo>
                  <a:cubicBezTo>
                    <a:pt x="10" y="23"/>
                    <a:pt x="7" y="23"/>
                    <a:pt x="5" y="22"/>
                  </a:cubicBezTo>
                  <a:close/>
                  <a:moveTo>
                    <a:pt x="37" y="12"/>
                  </a:moveTo>
                  <a:cubicBezTo>
                    <a:pt x="37" y="14"/>
                    <a:pt x="37" y="16"/>
                    <a:pt x="37" y="18"/>
                  </a:cubicBezTo>
                  <a:cubicBezTo>
                    <a:pt x="37" y="19"/>
                    <a:pt x="36" y="20"/>
                    <a:pt x="35" y="21"/>
                  </a:cubicBezTo>
                  <a:cubicBezTo>
                    <a:pt x="34" y="23"/>
                    <a:pt x="31" y="23"/>
                    <a:pt x="29" y="23"/>
                  </a:cubicBezTo>
                  <a:cubicBezTo>
                    <a:pt x="30" y="20"/>
                    <a:pt x="31" y="16"/>
                    <a:pt x="32" y="12"/>
                  </a:cubicBezTo>
                  <a:cubicBezTo>
                    <a:pt x="30" y="11"/>
                    <a:pt x="30" y="10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4" y="2"/>
                    <a:pt x="36" y="3"/>
                  </a:cubicBezTo>
                  <a:cubicBezTo>
                    <a:pt x="38" y="3"/>
                    <a:pt x="38" y="7"/>
                    <a:pt x="37" y="12"/>
                  </a:cubicBezTo>
                  <a:close/>
                  <a:moveTo>
                    <a:pt x="37" y="12"/>
                  </a:moveTo>
                  <a:cubicBezTo>
                    <a:pt x="37" y="12"/>
                    <a:pt x="37" y="12"/>
                    <a:pt x="37" y="1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4050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EF6A4A3-958C-4C1A-B1A7-D58E3734D633}"/>
              </a:ext>
            </a:extLst>
          </p:cNvPr>
          <p:cNvSpPr txBox="1"/>
          <p:nvPr/>
        </p:nvSpPr>
        <p:spPr>
          <a:xfrm>
            <a:off x="229942" y="505200"/>
            <a:ext cx="88104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b="0" i="0" dirty="0">
                <a:effectLst/>
                <a:latin typeface="Montserrat Medium" panose="00000600000000000000" pitchFamily="2" charset="-52"/>
              </a:rPr>
              <a:t>Основные направления деятельности </a:t>
            </a:r>
          </a:p>
          <a:p>
            <a:pPr algn="l"/>
            <a:r>
              <a:rPr lang="ru-RU" sz="3200" b="0" i="0" dirty="0">
                <a:effectLst/>
                <a:latin typeface="Montserrat Medium" panose="00000600000000000000" pitchFamily="2" charset="-52"/>
              </a:rPr>
              <a:t>компании "Первый Бит":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749C1-64C6-468E-A479-ED2D0BC5CF02}"/>
              </a:ext>
            </a:extLst>
          </p:cNvPr>
          <p:cNvSpPr txBox="1"/>
          <p:nvPr/>
        </p:nvSpPr>
        <p:spPr>
          <a:xfrm>
            <a:off x="2737990" y="4549890"/>
            <a:ext cx="2130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Разработка и внедрение программного обеспечения</a:t>
            </a:r>
          </a:p>
          <a:p>
            <a:pPr algn="ctr"/>
            <a:br>
              <a:rPr lang="ru-RU" sz="1200" dirty="0"/>
            </a:br>
            <a:endParaRPr lang="ru-RU" sz="1200" dirty="0">
              <a:latin typeface="Montserrat Medium" panose="000006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5AFF2-86DD-4BD6-BE6E-510A0988EA08}"/>
              </a:ext>
            </a:extLst>
          </p:cNvPr>
          <p:cNvSpPr txBox="1"/>
          <p:nvPr/>
        </p:nvSpPr>
        <p:spPr>
          <a:xfrm>
            <a:off x="393435" y="5105088"/>
            <a:ext cx="221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ИТ-аутсорсинг и техническая поддержка</a:t>
            </a:r>
            <a:endParaRPr lang="ru-RU" sz="1200" dirty="0">
              <a:latin typeface="Montserrat Medium" panose="00000600000000000000" pitchFamily="2" charset="-52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BAA66C3A-8FDD-492B-B592-1443670172F8}"/>
              </a:ext>
            </a:extLst>
          </p:cNvPr>
          <p:cNvGrpSpPr/>
          <p:nvPr/>
        </p:nvGrpSpPr>
        <p:grpSpPr>
          <a:xfrm>
            <a:off x="3093015" y="3423930"/>
            <a:ext cx="1233963" cy="907840"/>
            <a:chOff x="9748992" y="935328"/>
            <a:chExt cx="1233963" cy="907840"/>
          </a:xfrm>
        </p:grpSpPr>
        <p:sp>
          <p:nvSpPr>
            <p:cNvPr id="54" name="!!Первый квадрат">
              <a:extLst>
                <a:ext uri="{FF2B5EF4-FFF2-40B4-BE49-F238E27FC236}">
                  <a16:creationId xmlns:a16="http://schemas.microsoft.com/office/drawing/2014/main" id="{3C344783-46D4-4FDE-8172-5D54EAD6ED84}"/>
                </a:ext>
              </a:extLst>
            </p:cNvPr>
            <p:cNvSpPr/>
            <p:nvPr/>
          </p:nvSpPr>
          <p:spPr>
            <a:xfrm rot="2700000">
              <a:off x="9912056" y="935328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Рисунок 54">
              <a:extLst>
                <a:ext uri="{FF2B5EF4-FFF2-40B4-BE49-F238E27FC236}">
                  <a16:creationId xmlns:a16="http://schemas.microsoft.com/office/drawing/2014/main" id="{7B606FED-C107-4EC3-9DA5-6F5576889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992" y="1053304"/>
              <a:ext cx="1233963" cy="701988"/>
            </a:xfrm>
            <a:prstGeom prst="rect">
              <a:avLst/>
            </a:prstGeom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8A21D9A2-B189-445F-838B-46D41DC60E7E}"/>
              </a:ext>
            </a:extLst>
          </p:cNvPr>
          <p:cNvGrpSpPr/>
          <p:nvPr/>
        </p:nvGrpSpPr>
        <p:grpSpPr>
          <a:xfrm>
            <a:off x="5747024" y="3050128"/>
            <a:ext cx="907840" cy="956191"/>
            <a:chOff x="9912056" y="2778496"/>
            <a:chExt cx="907840" cy="956191"/>
          </a:xfrm>
        </p:grpSpPr>
        <p:sp>
          <p:nvSpPr>
            <p:cNvPr id="57" name="!!Второй квадрат">
              <a:extLst>
                <a:ext uri="{FF2B5EF4-FFF2-40B4-BE49-F238E27FC236}">
                  <a16:creationId xmlns:a16="http://schemas.microsoft.com/office/drawing/2014/main" id="{47207392-261D-429B-A6A4-D948CE88B39F}"/>
                </a:ext>
              </a:extLst>
            </p:cNvPr>
            <p:cNvSpPr/>
            <p:nvPr/>
          </p:nvSpPr>
          <p:spPr>
            <a:xfrm rot="2700000">
              <a:off x="9912056" y="2793080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8" name="Рисунок 57">
              <a:extLst>
                <a:ext uri="{FF2B5EF4-FFF2-40B4-BE49-F238E27FC236}">
                  <a16:creationId xmlns:a16="http://schemas.microsoft.com/office/drawing/2014/main" id="{7133A050-A127-4C34-A846-8A51539EF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8452" y="2778496"/>
              <a:ext cx="895045" cy="956191"/>
            </a:xfrm>
            <a:prstGeom prst="rect">
              <a:avLst/>
            </a:prstGeom>
          </p:spPr>
        </p:pic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22C8552-86D3-4F81-A501-BE55DE4367AA}"/>
              </a:ext>
            </a:extLst>
          </p:cNvPr>
          <p:cNvGrpSpPr/>
          <p:nvPr/>
        </p:nvGrpSpPr>
        <p:grpSpPr>
          <a:xfrm>
            <a:off x="7873108" y="2499537"/>
            <a:ext cx="1167293" cy="907840"/>
            <a:chOff x="9757966" y="4681147"/>
            <a:chExt cx="1167293" cy="907840"/>
          </a:xfrm>
        </p:grpSpPr>
        <p:sp>
          <p:nvSpPr>
            <p:cNvPr id="60" name="!!Третий квадрат">
              <a:extLst>
                <a:ext uri="{FF2B5EF4-FFF2-40B4-BE49-F238E27FC236}">
                  <a16:creationId xmlns:a16="http://schemas.microsoft.com/office/drawing/2014/main" id="{F68E2C2D-2113-46E0-8881-49EBAD1B4813}"/>
                </a:ext>
              </a:extLst>
            </p:cNvPr>
            <p:cNvSpPr/>
            <p:nvPr/>
          </p:nvSpPr>
          <p:spPr>
            <a:xfrm rot="2700000">
              <a:off x="9912056" y="4681147"/>
              <a:ext cx="907840" cy="907840"/>
            </a:xfrm>
            <a:prstGeom prst="roundRect">
              <a:avLst>
                <a:gd name="adj" fmla="val 11934"/>
              </a:avLst>
            </a:prstGeom>
            <a:solidFill>
              <a:srgbClr val="56C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5206C05C-E1BC-48E9-92E6-054C319FE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966" y="4755646"/>
              <a:ext cx="1167293" cy="664060"/>
            </a:xfrm>
            <a:prstGeom prst="rect">
              <a:avLst/>
            </a:prstGeom>
          </p:spPr>
        </p:pic>
      </p:grp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8C73BC9-7A19-47CE-BB64-84A9C21787AA}"/>
              </a:ext>
            </a:extLst>
          </p:cNvPr>
          <p:cNvCxnSpPr>
            <a:cxnSpLocks/>
          </p:cNvCxnSpPr>
          <p:nvPr/>
        </p:nvCxnSpPr>
        <p:spPr>
          <a:xfrm>
            <a:off x="0" y="2832100"/>
            <a:ext cx="1859755" cy="0"/>
          </a:xfrm>
          <a:prstGeom prst="line">
            <a:avLst/>
          </a:prstGeom>
          <a:ln w="12700">
            <a:solidFill>
              <a:srgbClr val="56C2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66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9D8B11E-F839-4257-B432-71E4C90D63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dgm id="{D9D8B11E-F839-4257-B432-71E4C90D63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1BC372E4-F4E3-410E-B59C-635B36CC5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graphicEl>
                                              <a:dgm id="{1BC372E4-F4E3-410E-B59C-635B36CC5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98558FA-1C05-4BC5-A279-49D547D81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>
                                            <p:graphicEl>
                                              <a:dgm id="{698558FA-1C05-4BC5-A279-49D547D81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405197B-2283-458A-84FC-C0B62FE7C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graphicEl>
                                              <a:dgm id="{6405197B-2283-458A-84FC-C0B62FE7C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630193E7-5BD6-4A67-8AAA-BA674D630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>
                                            <p:graphicEl>
                                              <a:dgm id="{630193E7-5BD6-4A67-8AAA-BA674D630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44FDE74C-9B71-4BBC-93AA-D638E7DC72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graphicEl>
                                              <a:dgm id="{44FDE74C-9B71-4BBC-93AA-D638E7DC72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A3E7CE5-AF17-4FA3-BF5E-930EA7C0EA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graphicEl>
                                              <a:dgm id="{3A3E7CE5-AF17-4FA3-BF5E-930EA7C0EA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A7382901-7388-49B0-9858-822EE1B65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>
                                            <p:graphicEl>
                                              <a:dgm id="{A7382901-7388-49B0-9858-822EE1B65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FEB4088-E149-467D-AAE1-D77B06989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graphicEl>
                                              <a:dgm id="{5FEB4088-E149-467D-AAE1-D77B06989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06AAAA8-04FA-453E-B898-1E9CB9879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>
                                            <p:graphicEl>
                                              <a:dgm id="{206AAAA8-04FA-453E-B898-1E9CB9879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E7CE7CA-CD63-7B40-B4F1-0694AA69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graphicEl>
                                              <a:dgm id="{BE7CE7CA-CD63-7B40-B4F1-0694AA69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D3C3AE28-FEBE-4ED4-A2A9-57367A0FB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graphicEl>
                                              <a:dgm id="{D3C3AE28-FEBE-4ED4-A2A9-57367A0FB0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15584B3D-C7E4-EA48-949D-C2E118CF1D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graphicEl>
                                              <a:dgm id="{15584B3D-C7E4-EA48-949D-C2E118CF1D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 uiExpand="1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>
            <a:extLst>
              <a:ext uri="{FF2B5EF4-FFF2-40B4-BE49-F238E27FC236}">
                <a16:creationId xmlns:a16="http://schemas.microsoft.com/office/drawing/2014/main" id="{41E4C820-97E3-4868-8B3E-685E45ADD3C5}"/>
              </a:ext>
            </a:extLst>
          </p:cNvPr>
          <p:cNvSpPr txBox="1"/>
          <p:nvPr/>
        </p:nvSpPr>
        <p:spPr>
          <a:xfrm>
            <a:off x="1690770" y="357153"/>
            <a:ext cx="8810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0" i="0" dirty="0">
                <a:effectLst/>
                <a:latin typeface="Montserrat Medium" panose="00000600000000000000" pitchFamily="2" charset="-52"/>
              </a:rPr>
              <a:t>Основы работы с программой 1С</a:t>
            </a:r>
          </a:p>
        </p:txBody>
      </p: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25025A54-4B14-43CE-BA2D-C08AABDF2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8" y="1377060"/>
            <a:ext cx="10996244" cy="54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0504FA37-4007-4028-A475-BD539AAF9C28}"/>
              </a:ext>
            </a:extLst>
          </p:cNvPr>
          <p:cNvSpPr txBox="1"/>
          <p:nvPr/>
        </p:nvSpPr>
        <p:spPr>
          <a:xfrm>
            <a:off x="551381" y="529763"/>
            <a:ext cx="47697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Montserrat Medium" panose="00000600000000000000" pitchFamily="2" charset="-52"/>
              </a:rPr>
              <a:t>Примеры проектов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5AA3D54-A53A-4FC0-9FB3-7D28E266F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7014"/>
            <a:ext cx="5803632" cy="3110190"/>
          </a:xfrm>
          <a:prstGeom prst="rect">
            <a:avLst/>
          </a:prstGeom>
          <a:ln>
            <a:solidFill>
              <a:srgbClr val="56C2FA"/>
            </a:solidFill>
          </a:ln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EB9326CA-95AE-4CF8-9A91-D5399B364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" y="2543876"/>
            <a:ext cx="5484548" cy="3110190"/>
          </a:xfrm>
          <a:prstGeom prst="rect">
            <a:avLst/>
          </a:prstGeom>
          <a:ln>
            <a:solidFill>
              <a:srgbClr val="56C2FA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D241790-016D-4964-B1C8-39F7ED13641F}"/>
              </a:ext>
            </a:extLst>
          </p:cNvPr>
          <p:cNvSpPr txBox="1"/>
          <p:nvPr/>
        </p:nvSpPr>
        <p:spPr>
          <a:xfrm>
            <a:off x="-1269899" y="5829956"/>
            <a:ext cx="8810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b="0" i="0" u="sng" dirty="0">
                <a:effectLst/>
                <a:latin typeface="Montserrat Medium" panose="00000600000000000000" pitchFamily="2" charset="-52"/>
              </a:rPr>
              <a:t>Рис.1 Прием на работу, увольнение,  </a:t>
            </a:r>
            <a:r>
              <a:rPr lang="ru-RU" sz="1200" b="0" i="0" u="sng" dirty="0" err="1">
                <a:effectLst/>
                <a:latin typeface="Montserrat Medium" panose="00000600000000000000" pitchFamily="2" charset="-52"/>
              </a:rPr>
              <a:t>переоды</a:t>
            </a:r>
            <a:endParaRPr lang="ru-RU" sz="1200" b="0" i="0" u="sng" dirty="0">
              <a:effectLst/>
              <a:latin typeface="Montserrat Medium" panose="00000600000000000000" pitchFamily="2" charset="-5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D66035-C9F1-40F8-AB6C-5FDB27EE1C0A}"/>
              </a:ext>
            </a:extLst>
          </p:cNvPr>
          <p:cNvSpPr txBox="1"/>
          <p:nvPr/>
        </p:nvSpPr>
        <p:spPr>
          <a:xfrm>
            <a:off x="6729572" y="4748081"/>
            <a:ext cx="5003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u="sng" dirty="0">
                <a:effectLst/>
                <a:latin typeface="Montserrat Medium" panose="00000600000000000000" pitchFamily="2" charset="-52"/>
              </a:rPr>
              <a:t>Рис.2 Поступление товара</a:t>
            </a:r>
          </a:p>
        </p:txBody>
      </p:sp>
    </p:spTree>
    <p:extLst>
      <p:ext uri="{BB962C8B-B14F-4D97-AF65-F5344CB8AC3E}">
        <p14:creationId xmlns:p14="http://schemas.microsoft.com/office/powerpoint/2010/main" val="2900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22F0B1-539B-407C-AF3B-B2EC7F30DD86}"/>
              </a:ext>
            </a:extLst>
          </p:cNvPr>
          <p:cNvSpPr txBox="1"/>
          <p:nvPr/>
        </p:nvSpPr>
        <p:spPr>
          <a:xfrm>
            <a:off x="1907457" y="2721114"/>
            <a:ext cx="864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56C2FA"/>
                </a:solidFill>
                <a:latin typeface="Montserrat Medium" panose="00000600000000000000" pitchFamily="2" charset="-52"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458451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213</Words>
  <Application>Microsoft Office PowerPoint</Application>
  <PresentationFormat>Широкоэкранный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Arial</vt:lpstr>
      <vt:lpstr>Bahnschrift Light SemiCondensed</vt:lpstr>
      <vt:lpstr>Bahnschrift SemiBold</vt:lpstr>
      <vt:lpstr>Calibri</vt:lpstr>
      <vt:lpstr>Calibri Light</vt:lpstr>
      <vt:lpstr>Century Gothic</vt:lpstr>
      <vt:lpstr>Montserrat</vt:lpstr>
      <vt:lpstr>Montserrat Medium</vt:lpstr>
      <vt:lpstr>VTB Group Cond Bold </vt:lpstr>
      <vt:lpstr>VTB Group Cond Book</vt:lpstr>
      <vt:lpstr>Тема Office</vt:lpstr>
      <vt:lpstr>12_Office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Ким Воронин</dc:creator>
  <cp:lastModifiedBy>Артур Есаян</cp:lastModifiedBy>
  <cp:revision>41</cp:revision>
  <dcterms:created xsi:type="dcterms:W3CDTF">2021-01-26T07:23:53Z</dcterms:created>
  <dcterms:modified xsi:type="dcterms:W3CDTF">2023-06-27T10:32:13Z</dcterms:modified>
</cp:coreProperties>
</file>