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6" autoAdjust="0"/>
    <p:restoredTop sz="94660"/>
  </p:normalViewPr>
  <p:slideViewPr>
    <p:cSldViewPr>
      <p:cViewPr varScale="1">
        <p:scale>
          <a:sx n="91" d="100"/>
          <a:sy n="91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E8E29B1-3D00-4F5F-8CE6-AC5C860EA164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8EB6F68-0F34-4A11-9C68-E563777FED67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Zad1.accd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Zad1.accd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Zad1.accd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Zad1.accd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Zad1.accd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Zad1.accd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Zad1.accd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Zad1.accd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Zad1.accd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Zad1.accd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Zad1.accd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Michura</a:t>
            </a:r>
            <a:r>
              <a:rPr lang="pl-PL" dirty="0" smtClean="0"/>
              <a:t> Artur</a:t>
            </a:r>
          </a:p>
          <a:p>
            <a:r>
              <a:rPr lang="pl-PL" dirty="0" smtClean="0"/>
              <a:t>Informatyka i ekonometria 2019/20</a:t>
            </a:r>
          </a:p>
          <a:p>
            <a:r>
              <a:rPr lang="pl-PL" dirty="0" smtClean="0"/>
              <a:t>Technologie informacyjne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Laboratorium 2 - </a:t>
            </a:r>
            <a:r>
              <a:rPr lang="pl-PL" dirty="0" err="1" smtClean="0"/>
              <a:t>access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5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Stworzyłem kwerendy odpowiadające na pytania z polecenia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31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k1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24944"/>
            <a:ext cx="4865720" cy="1533249"/>
          </a:xfrm>
        </p:spPr>
      </p:pic>
    </p:spTree>
    <p:extLst>
      <p:ext uri="{BB962C8B-B14F-4D97-AF65-F5344CB8AC3E}">
        <p14:creationId xmlns:p14="http://schemas.microsoft.com/office/powerpoint/2010/main" val="39707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k2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64904"/>
            <a:ext cx="4869083" cy="2313366"/>
          </a:xfrm>
        </p:spPr>
      </p:pic>
    </p:spTree>
    <p:extLst>
      <p:ext uri="{BB962C8B-B14F-4D97-AF65-F5344CB8AC3E}">
        <p14:creationId xmlns:p14="http://schemas.microsoft.com/office/powerpoint/2010/main" val="36066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k3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80928"/>
            <a:ext cx="6242540" cy="1102286"/>
          </a:xfrm>
        </p:spPr>
      </p:pic>
    </p:spTree>
    <p:extLst>
      <p:ext uri="{BB962C8B-B14F-4D97-AF65-F5344CB8AC3E}">
        <p14:creationId xmlns:p14="http://schemas.microsoft.com/office/powerpoint/2010/main" val="4027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k4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8960"/>
            <a:ext cx="5229586" cy="1260592"/>
          </a:xfrm>
        </p:spPr>
      </p:pic>
    </p:spTree>
    <p:extLst>
      <p:ext uri="{BB962C8B-B14F-4D97-AF65-F5344CB8AC3E}">
        <p14:creationId xmlns:p14="http://schemas.microsoft.com/office/powerpoint/2010/main" val="429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k5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7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0"/>
            <a:ext cx="7924800" cy="1143000"/>
          </a:xfrm>
        </p:spPr>
        <p:txBody>
          <a:bodyPr/>
          <a:lstStyle/>
          <a:p>
            <a:r>
              <a:rPr lang="pl-PL" dirty="0" smtClean="0">
                <a:hlinkClick r:id="rId2" action="ppaction://hlinkfile"/>
              </a:rPr>
              <a:t>k6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5316260" cy="1820416"/>
          </a:xfrm>
        </p:spPr>
      </p:pic>
    </p:spTree>
    <p:extLst>
      <p:ext uri="{BB962C8B-B14F-4D97-AF65-F5344CB8AC3E}">
        <p14:creationId xmlns:p14="http://schemas.microsoft.com/office/powerpoint/2010/main" val="10221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k7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52936"/>
            <a:ext cx="4981436" cy="1414915"/>
          </a:xfrm>
        </p:spPr>
      </p:pic>
    </p:spTree>
    <p:extLst>
      <p:ext uri="{BB962C8B-B14F-4D97-AF65-F5344CB8AC3E}">
        <p14:creationId xmlns:p14="http://schemas.microsoft.com/office/powerpoint/2010/main" val="8842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k8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36912"/>
            <a:ext cx="5499503" cy="1999819"/>
          </a:xfrm>
        </p:spPr>
      </p:pic>
    </p:spTree>
    <p:extLst>
      <p:ext uri="{BB962C8B-B14F-4D97-AF65-F5344CB8AC3E}">
        <p14:creationId xmlns:p14="http://schemas.microsoft.com/office/powerpoint/2010/main" val="40068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k9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08920"/>
            <a:ext cx="4952578" cy="1639817"/>
          </a:xfrm>
        </p:spPr>
      </p:pic>
    </p:spTree>
    <p:extLst>
      <p:ext uri="{BB962C8B-B14F-4D97-AF65-F5344CB8AC3E}">
        <p14:creationId xmlns:p14="http://schemas.microsoft.com/office/powerpoint/2010/main" val="27713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Ćwiczenie 1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Zgodnie z treścią polecenia utworzyłem wymagane kwerendy.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" y="3140968"/>
            <a:ext cx="89535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6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k10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52936"/>
            <a:ext cx="4262376" cy="1505195"/>
          </a:xfrm>
        </p:spPr>
      </p:pic>
    </p:spTree>
    <p:extLst>
      <p:ext uri="{BB962C8B-B14F-4D97-AF65-F5344CB8AC3E}">
        <p14:creationId xmlns:p14="http://schemas.microsoft.com/office/powerpoint/2010/main" val="349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Ksiazka_nazwisko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4114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Ksiazka_litera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3243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Ksiazka_rok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81312"/>
            <a:ext cx="3707283" cy="194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Ksiazka_srednia_cena</a:t>
            </a: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6574"/>
            <a:ext cx="5112568" cy="14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9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Ksiazka_najstarsze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551941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0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Ksiazka_czytelnik_wypozyczenia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4360912" cy="156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9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Czytelnik_rok_studiow</a:t>
            </a:r>
            <a:endParaRPr lang="pl-P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520992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6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yzont">
  <a:themeElements>
    <a:clrScheme name="Hory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y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y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33</TotalTime>
  <Words>48</Words>
  <Application>Microsoft Office PowerPoint</Application>
  <PresentationFormat>Pokaz na ekranie (4:3)</PresentationFormat>
  <Paragraphs>25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Horyzont</vt:lpstr>
      <vt:lpstr>Laboratorium 2 - access</vt:lpstr>
      <vt:lpstr>Ćwiczenie 1</vt:lpstr>
      <vt:lpstr>Ksiazka_nazwisko</vt:lpstr>
      <vt:lpstr>Ksiazka_litera</vt:lpstr>
      <vt:lpstr>Ksiazka_rok</vt:lpstr>
      <vt:lpstr>Ksiazka_srednia_cena</vt:lpstr>
      <vt:lpstr>Ksiazka_najstarsze</vt:lpstr>
      <vt:lpstr>Ksiazka_czytelnik_wypozyczenia</vt:lpstr>
      <vt:lpstr>Czytelnik_rok_studiow</vt:lpstr>
      <vt:lpstr>Zadanie 2</vt:lpstr>
      <vt:lpstr>k1</vt:lpstr>
      <vt:lpstr>k2</vt:lpstr>
      <vt:lpstr>k3</vt:lpstr>
      <vt:lpstr>k4</vt:lpstr>
      <vt:lpstr>k5</vt:lpstr>
      <vt:lpstr>k6</vt:lpstr>
      <vt:lpstr>k7</vt:lpstr>
      <vt:lpstr>k8</vt:lpstr>
      <vt:lpstr>k9</vt:lpstr>
      <vt:lpstr>k10</vt:lpstr>
    </vt:vector>
  </TitlesOfParts>
  <Company>Grupa PZU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Laboratorium 2 - access</dc:title>
  <dc:creator>Artur</dc:creator>
  <cp:lastModifiedBy>Artur</cp:lastModifiedBy>
  <cp:revision>4</cp:revision>
  <dcterms:created xsi:type="dcterms:W3CDTF">2019-12-23T14:18:45Z</dcterms:created>
  <dcterms:modified xsi:type="dcterms:W3CDTF">2019-12-23T14:52:15Z</dcterms:modified>
</cp:coreProperties>
</file>