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3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9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12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2920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43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67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15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089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8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0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09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4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5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295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16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5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3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989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5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303813-BCC4-45E2-BFDA-96C374D860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42" b="132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C9C1962-3BF1-4F37-9B76-31F3BC5F4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pl-PL" sz="4800" dirty="0"/>
              <a:t>Laboratorium 3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034B2F3-F54D-49AC-92A0-637F2FE64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 fontScale="70000" lnSpcReduction="20000"/>
          </a:bodyPr>
          <a:lstStyle/>
          <a:p>
            <a:r>
              <a:rPr lang="pl-PL" dirty="0" err="1">
                <a:solidFill>
                  <a:srgbClr val="09B9D1"/>
                </a:solidFill>
              </a:rPr>
              <a:t>Michura</a:t>
            </a:r>
            <a:r>
              <a:rPr lang="pl-PL" dirty="0">
                <a:solidFill>
                  <a:srgbClr val="09B9D1"/>
                </a:solidFill>
              </a:rPr>
              <a:t> Artur</a:t>
            </a:r>
          </a:p>
          <a:p>
            <a:r>
              <a:rPr lang="pl-PL" dirty="0">
                <a:solidFill>
                  <a:srgbClr val="09B9D1"/>
                </a:solidFill>
              </a:rPr>
              <a:t>Informatyka i Ekonometria</a:t>
            </a:r>
          </a:p>
          <a:p>
            <a:r>
              <a:rPr lang="pl-PL" dirty="0">
                <a:solidFill>
                  <a:srgbClr val="09B9D1"/>
                </a:solidFill>
              </a:rPr>
              <a:t>Studia niestacjonarne 2019/20</a:t>
            </a:r>
          </a:p>
        </p:txBody>
      </p:sp>
    </p:spTree>
    <p:extLst>
      <p:ext uri="{BB962C8B-B14F-4D97-AF65-F5344CB8AC3E}">
        <p14:creationId xmlns:p14="http://schemas.microsoft.com/office/powerpoint/2010/main" val="34261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FC3AE6-C96E-4AD4-98CD-69B13CE4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1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5EA68A-4E42-4F2B-BBD1-B4A1A7374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l-PL" dirty="0"/>
              <a:t>Napisałem funkcję, której zwracaną wartością jest pozycja spacji w </a:t>
            </a:r>
            <a:r>
              <a:rPr lang="pl-PL" dirty="0">
                <a:effectLst/>
              </a:rPr>
              <a:t>tekście  określonym  przez argument napis</a:t>
            </a:r>
          </a:p>
          <a:p>
            <a:r>
              <a:rPr lang="pl-PL" dirty="0">
                <a:effectLst/>
              </a:rPr>
              <a:t>Dla nr=1 ma być określana pozycja pierwszej spacji</a:t>
            </a:r>
          </a:p>
          <a:p>
            <a:r>
              <a:rPr lang="pl-PL" dirty="0">
                <a:effectLst/>
              </a:rPr>
              <a:t>Dla nr=2 ma być określana pozycja drugiej spacji</a:t>
            </a:r>
          </a:p>
          <a:p>
            <a:r>
              <a:rPr lang="pl-PL" dirty="0">
                <a:effectLst/>
              </a:rPr>
              <a:t>Dla nr=3 ma być określana pozycja trzeciej spacji</a:t>
            </a:r>
          </a:p>
          <a:p>
            <a:r>
              <a:rPr lang="pl-PL" dirty="0">
                <a:effectLst/>
              </a:rPr>
              <a:t>Dla nr=4 ma być określana pozycja czwartej spacji</a:t>
            </a:r>
          </a:p>
          <a:p>
            <a:r>
              <a:rPr lang="pl-PL" dirty="0"/>
              <a:t>Dla pozostałych ma zostać zwrócone zero</a:t>
            </a:r>
          </a:p>
        </p:txBody>
      </p:sp>
    </p:spTree>
    <p:extLst>
      <p:ext uri="{BB962C8B-B14F-4D97-AF65-F5344CB8AC3E}">
        <p14:creationId xmlns:p14="http://schemas.microsoft.com/office/powerpoint/2010/main" val="242246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80A798-097A-4359-B2CF-8C7AC1CB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1 - kod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4703961-6DE5-4581-94C6-1F911D11D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8" t="21689" r="46842" b="45181"/>
          <a:stretch/>
        </p:blipFill>
        <p:spPr>
          <a:xfrm>
            <a:off x="1929467" y="1866900"/>
            <a:ext cx="7491370" cy="4417984"/>
          </a:xfrm>
        </p:spPr>
      </p:pic>
    </p:spTree>
    <p:extLst>
      <p:ext uri="{BB962C8B-B14F-4D97-AF65-F5344CB8AC3E}">
        <p14:creationId xmlns:p14="http://schemas.microsoft.com/office/powerpoint/2010/main" val="279542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7CAFA6-3D2F-4081-A1AB-6879AA4A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E4EFCB-C6C8-4B6F-B278-DD02F232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l-PL" dirty="0"/>
              <a:t>Napisałem funkcję, która </a:t>
            </a:r>
            <a:r>
              <a:rPr lang="pl-PL" dirty="0">
                <a:effectLst/>
              </a:rPr>
              <a:t>zwraca fragment tekstu, który znajduje się pomiędzy spacjami w tekście określonym przez argument napis.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>
                <a:effectLst/>
              </a:rPr>
              <a:t>Jeśli nr=1 funkcja ma wyznaczyć tekst do pierwszej spacji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>
                <a:effectLst/>
              </a:rPr>
              <a:t>Jeśli nr=2 funkcja ma wyznaczyć tekst pomiędzy pierwszą a drugą spacją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>
                <a:effectLst/>
              </a:rPr>
              <a:t>Jeśli nr =3 funkcją ma wyznaczyć tekst pomiędzy drugą a trzecią spacją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>
                <a:effectLst/>
              </a:rPr>
              <a:t>Jeśli nr =3 funkcją ma wyznaczyć tekst od trzeciej spacji do końca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6717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C77C0D-F6BB-4067-B2C3-B8635F75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2 - kod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67733CC-1D22-48C7-8357-44B557BF3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45" t="13717" r="48338" b="47256"/>
          <a:stretch/>
        </p:blipFill>
        <p:spPr>
          <a:xfrm>
            <a:off x="2320954" y="1623619"/>
            <a:ext cx="7550092" cy="4993291"/>
          </a:xfrm>
        </p:spPr>
      </p:pic>
    </p:spTree>
    <p:extLst>
      <p:ext uri="{BB962C8B-B14F-4D97-AF65-F5344CB8AC3E}">
        <p14:creationId xmlns:p14="http://schemas.microsoft.com/office/powerpoint/2010/main" val="366301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A7954F-FBFC-40C1-BC0F-9E80C4B3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Wyniki do zadania 2 i 3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E3EA13A-44EC-47F2-80F3-90CEA1217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2" t="22469" r="60946" b="51363"/>
          <a:stretch/>
        </p:blipFill>
        <p:spPr>
          <a:xfrm>
            <a:off x="286216" y="2445740"/>
            <a:ext cx="10901503" cy="2612822"/>
          </a:xfrm>
        </p:spPr>
      </p:pic>
    </p:spTree>
    <p:extLst>
      <p:ext uri="{BB962C8B-B14F-4D97-AF65-F5344CB8AC3E}">
        <p14:creationId xmlns:p14="http://schemas.microsoft.com/office/powerpoint/2010/main" val="339244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8982F9-9D7F-4DB8-AD6B-B2646A74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3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3C1134-7E0A-41F4-9B06-D8E5E1CEC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l-PL" dirty="0"/>
              <a:t>Napisałem funkcję </a:t>
            </a:r>
            <a:r>
              <a:rPr lang="pl-PL" dirty="0">
                <a:effectLst/>
              </a:rPr>
              <a:t>,  która  oblicza  ilość  spacji  w  tekście  określonym  przez</a:t>
            </a:r>
          </a:p>
          <a:p>
            <a:pPr marL="36900" indent="0">
              <a:buNone/>
            </a:pPr>
            <a:r>
              <a:rPr lang="pl-PL" dirty="0">
                <a:effectLst/>
              </a:rPr>
              <a:t>argument funkcji</a:t>
            </a:r>
          </a:p>
          <a:p>
            <a:pPr marL="36900" indent="0">
              <a:buNone/>
            </a:pPr>
            <a:r>
              <a:rPr lang="pl-PL" dirty="0">
                <a:effectLst/>
              </a:rPr>
              <a:t>. 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426A0F2-CE0C-4810-B236-4CD7EE20A5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2" t="17129" r="50426" b="50000"/>
          <a:stretch/>
        </p:blipFill>
        <p:spPr>
          <a:xfrm>
            <a:off x="2374085" y="3244442"/>
            <a:ext cx="5910362" cy="318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1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D2021D-F932-4F9B-BDB1-39A5FF86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3 - wyniki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E9C1B38-86DF-4BE3-8E2F-1903E5686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" t="24959" r="85449" b="64210"/>
          <a:stretch/>
        </p:blipFill>
        <p:spPr>
          <a:xfrm>
            <a:off x="2290906" y="2042719"/>
            <a:ext cx="6660147" cy="3613478"/>
          </a:xfrm>
        </p:spPr>
      </p:pic>
    </p:spTree>
    <p:extLst>
      <p:ext uri="{BB962C8B-B14F-4D97-AF65-F5344CB8AC3E}">
        <p14:creationId xmlns:p14="http://schemas.microsoft.com/office/powerpoint/2010/main" val="2580340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ED523F-1394-4B62-A0A1-18E8E6117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0AC2FDF-8F83-46C0-B89D-E29650725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l-PL" sz="6600" dirty="0"/>
              <a:t>        Dziękuję za uwagę</a:t>
            </a:r>
          </a:p>
        </p:txBody>
      </p:sp>
    </p:spTree>
    <p:extLst>
      <p:ext uri="{BB962C8B-B14F-4D97-AF65-F5344CB8AC3E}">
        <p14:creationId xmlns:p14="http://schemas.microsoft.com/office/powerpoint/2010/main" val="3851054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243641"/>
      </a:dk2>
      <a:lt2>
        <a:srgbClr val="E4E8E2"/>
      </a:lt2>
      <a:accent1>
        <a:srgbClr val="A229E7"/>
      </a:accent1>
      <a:accent2>
        <a:srgbClr val="6644DD"/>
      </a:accent2>
      <a:accent3>
        <a:srgbClr val="2C51E7"/>
      </a:accent3>
      <a:accent4>
        <a:srgbClr val="178BD5"/>
      </a:accent4>
      <a:accent5>
        <a:srgbClr val="20B6B2"/>
      </a:accent5>
      <a:accent6>
        <a:srgbClr val="14B970"/>
      </a:accent6>
      <a:hlink>
        <a:srgbClr val="348F9D"/>
      </a:hlink>
      <a:folHlink>
        <a:srgbClr val="7F7F7F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183</Words>
  <Application>Microsoft Office PowerPoint</Application>
  <PresentationFormat>Panoramiczny</PresentationFormat>
  <Paragraphs>26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4" baseType="lpstr">
      <vt:lpstr>Bodoni MT</vt:lpstr>
      <vt:lpstr>Goudy Old Style</vt:lpstr>
      <vt:lpstr>Wingdings</vt:lpstr>
      <vt:lpstr>Wingdings 2</vt:lpstr>
      <vt:lpstr>SlateVTI</vt:lpstr>
      <vt:lpstr>Laboratorium 3</vt:lpstr>
      <vt:lpstr>Zadanie 1</vt:lpstr>
      <vt:lpstr>Zadanie 1 - kod</vt:lpstr>
      <vt:lpstr>Zadanie 2</vt:lpstr>
      <vt:lpstr>Zadanie 2 - kod</vt:lpstr>
      <vt:lpstr>Wyniki do zadania 2 i 3</vt:lpstr>
      <vt:lpstr>Zadanie 3</vt:lpstr>
      <vt:lpstr>Zadanie 3 - wyniki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Laboratorium 3</dc:title>
  <dc:creator>Artur</dc:creator>
  <cp:lastModifiedBy>Artur</cp:lastModifiedBy>
  <cp:revision>3</cp:revision>
  <dcterms:created xsi:type="dcterms:W3CDTF">2019-11-12T17:47:52Z</dcterms:created>
  <dcterms:modified xsi:type="dcterms:W3CDTF">2019-11-12T18:13:18Z</dcterms:modified>
</cp:coreProperties>
</file>