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8" autoAdjust="0"/>
  </p:normalViewPr>
  <p:slideViewPr>
    <p:cSldViewPr>
      <p:cViewPr varScale="1">
        <p:scale>
          <a:sx n="86" d="100"/>
          <a:sy n="86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CFEB60E-B5A5-412E-B583-30925DE16C1B}" type="datetimeFigureOut">
              <a:rPr lang="pl-PL" smtClean="0"/>
              <a:t>2019-12-23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D341C7-1431-4810-9E03-8E5BBF5F3B1B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labor1.m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Michura</a:t>
            </a:r>
            <a:r>
              <a:rPr lang="pl-PL" dirty="0" smtClean="0"/>
              <a:t> Artur</a:t>
            </a:r>
          </a:p>
          <a:p>
            <a:r>
              <a:rPr lang="pl-PL" dirty="0" smtClean="0"/>
              <a:t>Informatyka i ekonometria 2019/20</a:t>
            </a:r>
          </a:p>
          <a:p>
            <a:r>
              <a:rPr lang="pl-PL" dirty="0" smtClean="0"/>
              <a:t>Technologie informacyjne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Laboratorium 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78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Następnie utworzyłem tabelę OSOBA_STATUS  i przeprowadziłem analogiczne do poprzednich działania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3448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14" y="3424808"/>
            <a:ext cx="33718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25144"/>
            <a:ext cx="1000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3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</a:t>
            </a:r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Następnie otworzyłem tabelę FILIA i dokonałem jej normalizacji.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73" y="2495549"/>
            <a:ext cx="1708115" cy="338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8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Następnie ustaliłem wszystkie możliwe relacje między tabelami.</a:t>
            </a:r>
          </a:p>
          <a:p>
            <a:r>
              <a:rPr lang="pl-PL" dirty="0" smtClean="0"/>
              <a:t>W przypadku połączenia CZYTELNIK a OSOBA_STATUS została utworzona relacja jeden do wielu, ponieważ wielu czytelników ma przypisaną jeden z dwóch możliwych statusów</a:t>
            </a:r>
          </a:p>
          <a:p>
            <a:r>
              <a:rPr lang="pl-PL" dirty="0" smtClean="0"/>
              <a:t>Pozostałem połączenia są typu jeden do jednego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50" y="3074775"/>
            <a:ext cx="3035225" cy="25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3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Ćwiczenia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Utworzyłem tabelę wypożyczenia i ustaliłem odpowiednie </a:t>
            </a:r>
            <a:r>
              <a:rPr lang="pl-PL" dirty="0" err="1" smtClean="0"/>
              <a:t>ralację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079" y="1988840"/>
            <a:ext cx="34480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716" y="3284984"/>
            <a:ext cx="31527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94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7200" dirty="0" smtClean="0"/>
              <a:t>Dziękuję za uwagę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331480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Utworzyłem bazę danych o nazwie „biblioteka” oraz następnie utworzyłem odpowiednie tabele : KSIAZKA, CZYTELNIK.</a:t>
            </a:r>
          </a:p>
          <a:p>
            <a:r>
              <a:rPr lang="pl-PL" dirty="0" smtClean="0"/>
              <a:t>W projekcie tabeli CZYTELNIK w polu Telefon zdefiniowałem szablon  </a:t>
            </a:r>
            <a:r>
              <a:rPr lang="pl-PL" i="1" dirty="0" smtClean="0"/>
              <a:t>Numer telefonu jako maskę wprowadzenia</a:t>
            </a:r>
          </a:p>
          <a:p>
            <a:r>
              <a:rPr lang="pl-PL" i="1" dirty="0" smtClean="0"/>
              <a:t>Następnie nadałem wszystkim polom tytuły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04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1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386017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66324"/>
            <a:ext cx="3600400" cy="27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 dalszej kolejności zaimportowałem dane z poszczególnych plików XLSX oraz utworzyłem nową tabelę FILIA i również zaimportowałem do niej dane.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4391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3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1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24800" cy="206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2495"/>
            <a:ext cx="856895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Do tabeli CZYTELNIK dodałem dwa dodatkowe pola i ustawiłem jako atrybut domyślną wartość „TAK”.</a:t>
            </a:r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60103"/>
            <a:ext cx="876440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9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Otworzyłem tabelę CZYTELNIK i przeanalizowałem ją pod kątem powtarzalnych danych. </a:t>
            </a:r>
          </a:p>
          <a:p>
            <a:r>
              <a:rPr lang="pl-PL" dirty="0" smtClean="0"/>
              <a:t>Następnie utworzyłem  tabelę WYDZIAL.</a:t>
            </a:r>
          </a:p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43225"/>
            <a:ext cx="34290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924800" cy="1143000"/>
          </a:xfrm>
        </p:spPr>
        <p:txBody>
          <a:bodyPr/>
          <a:lstStyle/>
          <a:p>
            <a:r>
              <a:rPr lang="pl-PL" dirty="0" smtClean="0">
                <a:hlinkClick r:id="rId2" action="ppaction://hlinkfile"/>
              </a:rPr>
              <a:t>ćwiczenie</a:t>
            </a:r>
            <a:r>
              <a:rPr lang="pl-PL" dirty="0" smtClean="0"/>
              <a:t> </a:t>
            </a:r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Następnie wprowadziłem do tabeli znane mi nazwy wydziałów PG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57425"/>
            <a:ext cx="4267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8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hlinkClick r:id="rId2" action="ppaction://hlinkfile"/>
              </a:rPr>
              <a:t>ć</a:t>
            </a:r>
            <a:r>
              <a:rPr lang="pl-PL" dirty="0" smtClean="0">
                <a:hlinkClick r:id="rId2" action="ppaction://hlinkfile"/>
              </a:rPr>
              <a:t>wiczenie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Otworzyłem tabelę CZYTELNIK i </a:t>
            </a:r>
            <a:r>
              <a:rPr lang="pl-PL" dirty="0" err="1" smtClean="0"/>
              <a:t>zamininiłem</a:t>
            </a:r>
            <a:r>
              <a:rPr lang="pl-PL" dirty="0" smtClean="0"/>
              <a:t> wartości w polu Wydział na odpowiedni nr ID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1830115" cy="402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yzont">
  <a:themeElements>
    <a:clrScheme name="Hory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y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y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</TotalTime>
  <Words>213</Words>
  <Application>Microsoft Office PowerPoint</Application>
  <PresentationFormat>Pokaz na ekranie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Horyzont</vt:lpstr>
      <vt:lpstr>Laboratorium 1</vt:lpstr>
      <vt:lpstr>Ćwiczenie 1</vt:lpstr>
      <vt:lpstr>Ćwiczenie 1</vt:lpstr>
      <vt:lpstr>Ćwiczenie 1</vt:lpstr>
      <vt:lpstr>ĆWICZENIE 1</vt:lpstr>
      <vt:lpstr>Ćwiczenie 1</vt:lpstr>
      <vt:lpstr>Ćwiczenie 2</vt:lpstr>
      <vt:lpstr>ćwiczenie 2</vt:lpstr>
      <vt:lpstr>ćwiczenie 2</vt:lpstr>
      <vt:lpstr>ĆWICZENIE 2</vt:lpstr>
      <vt:lpstr>Ćwiczenie 2</vt:lpstr>
      <vt:lpstr>Ćwiczenie 2</vt:lpstr>
      <vt:lpstr>Ćwiczenia 2</vt:lpstr>
      <vt:lpstr>Prezentacja programu PowerPoint</vt:lpstr>
    </vt:vector>
  </TitlesOfParts>
  <Company>Grupa PZU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Artur</dc:creator>
  <cp:lastModifiedBy>Artur</cp:lastModifiedBy>
  <cp:revision>6</cp:revision>
  <dcterms:created xsi:type="dcterms:W3CDTF">2019-12-23T21:51:44Z</dcterms:created>
  <dcterms:modified xsi:type="dcterms:W3CDTF">2019-12-23T22:30:28Z</dcterms:modified>
</cp:coreProperties>
</file>