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E1F804-28DF-4F60-B80C-E5A94CE90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Laboratorium 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1E24F79-6229-4BF6-9E54-B60E3313E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24357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Artur </a:t>
            </a:r>
            <a:r>
              <a:rPr lang="pl-PL" dirty="0" err="1"/>
              <a:t>Michura</a:t>
            </a:r>
            <a:endParaRPr lang="pl-PL" dirty="0"/>
          </a:p>
          <a:p>
            <a:r>
              <a:rPr lang="pl-PL" dirty="0"/>
              <a:t>Informatyka i ekonometria</a:t>
            </a:r>
          </a:p>
          <a:p>
            <a:r>
              <a:rPr lang="pl-PL" dirty="0"/>
              <a:t>Niestacjonarne 2019/20</a:t>
            </a:r>
          </a:p>
        </p:txBody>
      </p:sp>
    </p:spTree>
    <p:extLst>
      <p:ext uri="{BB962C8B-B14F-4D97-AF65-F5344CB8AC3E}">
        <p14:creationId xmlns:p14="http://schemas.microsoft.com/office/powerpoint/2010/main" val="421644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56C4D2-745D-496B-B3A4-21F0B5E4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Zadanie 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640DA4-2B49-437D-B066-BD57CE73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Napisałem makro, którego każde uruchomienie oblicz kolejną sumę szeregu geometrycznego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10E5058-4EF1-41C2-8A18-205BFD8E5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8" t="16919" r="48038" b="62718"/>
          <a:stretch/>
        </p:blipFill>
        <p:spPr>
          <a:xfrm>
            <a:off x="2038524" y="3248637"/>
            <a:ext cx="8620203" cy="26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1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7169CF-A3C4-4DA7-85AD-0A0F5E04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FED188-E70E-484A-8E35-DC9D8BD9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6600" dirty="0"/>
              <a:t>     </a:t>
            </a:r>
          </a:p>
          <a:p>
            <a:pPr marL="0" indent="0">
              <a:buNone/>
            </a:pPr>
            <a:r>
              <a:rPr lang="pl-PL" sz="6600"/>
              <a:t>       Dziękuję </a:t>
            </a:r>
            <a:r>
              <a:rPr lang="pl-PL" sz="6600" dirty="0"/>
              <a:t>za uwagę</a:t>
            </a:r>
          </a:p>
        </p:txBody>
      </p:sp>
    </p:spTree>
    <p:extLst>
      <p:ext uri="{BB962C8B-B14F-4D97-AF65-F5344CB8AC3E}">
        <p14:creationId xmlns:p14="http://schemas.microsoft.com/office/powerpoint/2010/main" val="126560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5D4B0E-EDE5-4993-875B-FF7C7E41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18" y="764373"/>
            <a:ext cx="10910582" cy="1293028"/>
          </a:xfrm>
        </p:spPr>
        <p:txBody>
          <a:bodyPr/>
          <a:lstStyle/>
          <a:p>
            <a:pPr algn="ctr"/>
            <a:r>
              <a:rPr lang="pl-PL" dirty="0"/>
              <a:t>Zadanie1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164149-7921-4A8F-A24B-720F0CD0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9" y="221972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Tworzę </a:t>
            </a:r>
            <a:r>
              <a:rPr lang="pl-PL" dirty="0" err="1"/>
              <a:t>prostę</a:t>
            </a:r>
            <a:r>
              <a:rPr lang="pl-PL" dirty="0"/>
              <a:t> makro które tworzy napis „Adam i Ewa” w danej komórce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A8D2927-C954-4D56-96D4-6EB328796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0" t="15189" r="47844" b="47299"/>
          <a:stretch/>
        </p:blipFill>
        <p:spPr>
          <a:xfrm>
            <a:off x="2239861" y="2894202"/>
            <a:ext cx="6715523" cy="37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C640B-D8E1-44DB-93E4-0B2D0C81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Zadanie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35BAF-DC5D-4C7C-843D-244D380E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Tworze makro powodujące dodanie wartości z wskazanych komórek</a:t>
            </a:r>
          </a:p>
          <a:p>
            <a:pPr marL="0" indent="0">
              <a:buNone/>
            </a:pPr>
            <a:r>
              <a:rPr lang="pl-PL" dirty="0"/>
              <a:t>(na dwa sposoby)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78DCCE1-9A15-435C-A4C5-C02AA69F3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2" t="21713" r="44817" b="71419"/>
          <a:stretch/>
        </p:blipFill>
        <p:spPr>
          <a:xfrm>
            <a:off x="478172" y="3188608"/>
            <a:ext cx="11395195" cy="12240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EBE2843-AD2E-40C0-AB41-CFC8BCC2B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94" t="34149" r="51835" b="59175"/>
          <a:stretch/>
        </p:blipFill>
        <p:spPr>
          <a:xfrm>
            <a:off x="469300" y="4689447"/>
            <a:ext cx="11395194" cy="13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7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FF3D4-1C8C-47D0-925F-FDCAD3B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Zadanie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280BC9-ADDD-4CA7-8FA9-47F22788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Napisałem makro </a:t>
            </a:r>
            <a:r>
              <a:rPr lang="pl-PL" dirty="0" err="1"/>
              <a:t>obliczjące</a:t>
            </a:r>
            <a:r>
              <a:rPr lang="pl-PL" dirty="0"/>
              <a:t> wartość wyrażenia </a:t>
            </a:r>
          </a:p>
        </p:txBody>
      </p:sp>
    </p:spTree>
    <p:extLst>
      <p:ext uri="{BB962C8B-B14F-4D97-AF65-F5344CB8AC3E}">
        <p14:creationId xmlns:p14="http://schemas.microsoft.com/office/powerpoint/2010/main" val="124284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089B15-5109-4FED-8018-DCA5F965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772762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Zadanie 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D8E4D8-2221-4135-BDB5-DFEBEBF7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Napisałem makro zamieniające miejscami wartości dwóch komórek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187AE1A-7C8A-4AD3-BEDD-6C55BAC2B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62" t="21713" r="53349" b="56473"/>
          <a:stretch/>
        </p:blipFill>
        <p:spPr>
          <a:xfrm>
            <a:off x="2483140" y="3030523"/>
            <a:ext cx="5821960" cy="25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3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330C6B-8B42-45B1-8DFD-CED20C03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Zadanie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18C9AE-E4A4-4872-94E8-B591C7B9A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86171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Napisałem makro wykonujące dzielenie dwóch liczb z prostą metodą obsługi błędów (na trzy sposoby)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49BD75D-47B9-45A8-8954-F0D1BA94A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4" t="21712" r="48876" b="39755"/>
          <a:stretch/>
        </p:blipFill>
        <p:spPr>
          <a:xfrm>
            <a:off x="2726421" y="2944536"/>
            <a:ext cx="5780015" cy="36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2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EFDBE5-30D5-41A1-BA7E-35D0FDED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Zadanie 6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0E82F4-2F6C-4525-AFF2-1B80C497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53283"/>
            <a:ext cx="10820400" cy="4024125"/>
          </a:xfrm>
        </p:spPr>
        <p:txBody>
          <a:bodyPr/>
          <a:lstStyle/>
          <a:p>
            <a:r>
              <a:rPr lang="pl-PL" dirty="0"/>
              <a:t>Napisałem makro rozwiązujące równanie kwadratowe ax^2+bx +c = 0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7536154-D4CE-4A44-9C24-82EF6477B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23" t="44750" r="18188" b="28746"/>
          <a:stretch/>
        </p:blipFill>
        <p:spPr>
          <a:xfrm>
            <a:off x="3772249" y="2810310"/>
            <a:ext cx="3819787" cy="36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8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D793BA-3B9A-47CB-B9F0-4B0DDEEA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0" y="764373"/>
            <a:ext cx="10759580" cy="1293028"/>
          </a:xfrm>
        </p:spPr>
        <p:txBody>
          <a:bodyPr/>
          <a:lstStyle/>
          <a:p>
            <a:pPr algn="ctr"/>
            <a:r>
              <a:rPr lang="pl-PL" dirty="0"/>
              <a:t>Zadanie 6 -rozwiązanie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19FB4E2-871F-4CD6-95B4-9E6CDF7E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9" t="24414" r="47804" b="29873"/>
          <a:stretch/>
        </p:blipFill>
        <p:spPr>
          <a:xfrm>
            <a:off x="3229370" y="2081768"/>
            <a:ext cx="5402902" cy="4011859"/>
          </a:xfrm>
        </p:spPr>
      </p:pic>
    </p:spTree>
    <p:extLst>
      <p:ext uri="{BB962C8B-B14F-4D97-AF65-F5344CB8AC3E}">
        <p14:creationId xmlns:p14="http://schemas.microsoft.com/office/powerpoint/2010/main" val="105501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F428B2-A9B5-40AB-970F-B7C4B400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pl-PL" dirty="0"/>
              <a:t>Zadanie 7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B1BEF0-660B-441A-A958-0596DB73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Napisałem makro którego każde uruchomienie zwiększy wartość wybranej komórki o 1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0F3AF81-76BC-4454-882F-C4168100F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8" t="19600" r="52460" b="66933"/>
          <a:stretch/>
        </p:blipFill>
        <p:spPr>
          <a:xfrm>
            <a:off x="1777050" y="3313385"/>
            <a:ext cx="8637900" cy="21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04137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38</TotalTime>
  <Words>124</Words>
  <Application>Microsoft Office PowerPoint</Application>
  <PresentationFormat>Panoramiczny</PresentationFormat>
  <Paragraphs>24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Para</vt:lpstr>
      <vt:lpstr>Laboratorium 1</vt:lpstr>
      <vt:lpstr>Zadanie1</vt:lpstr>
      <vt:lpstr>Zadanie 2</vt:lpstr>
      <vt:lpstr>Zadanie 3</vt:lpstr>
      <vt:lpstr>Zadanie 4</vt:lpstr>
      <vt:lpstr>Zadanie 5</vt:lpstr>
      <vt:lpstr>Zadanie 6</vt:lpstr>
      <vt:lpstr>Zadanie 6 -rozwiązanie</vt:lpstr>
      <vt:lpstr>Zadanie 7</vt:lpstr>
      <vt:lpstr>Zadanie 8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Laboratorium 1</dc:title>
  <dc:creator>Artur</dc:creator>
  <cp:lastModifiedBy>Artur</cp:lastModifiedBy>
  <cp:revision>4</cp:revision>
  <dcterms:created xsi:type="dcterms:W3CDTF">2019-11-12T18:23:15Z</dcterms:created>
  <dcterms:modified xsi:type="dcterms:W3CDTF">2019-11-12T19:02:08Z</dcterms:modified>
</cp:coreProperties>
</file>