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 snapToGrid="0">
      <p:cViewPr>
        <p:scale>
          <a:sx n="86" d="100"/>
          <a:sy n="86" d="100"/>
        </p:scale>
        <p:origin x="-6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492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499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037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18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800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29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23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930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484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503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1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84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665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513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031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2256-0B1B-4955-80AE-058F6C1EE9FE}" type="datetimeFigureOut">
              <a:rPr lang="pl-PL" smtClean="0"/>
              <a:t>2019-12-24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BA4ED4-40D0-4244-AD69-B3F08B7C78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93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Artur\Desktop\ti\l2\Zad1.xls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D277B85-F660-438E-A477-61EBBAB8A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Technologie informacyjne – Laboratorium 2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16AC98FF-4753-4402-A66E-D4ECEBB8B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Michura</a:t>
            </a:r>
            <a:r>
              <a:rPr lang="pl-PL" dirty="0"/>
              <a:t> Artur</a:t>
            </a:r>
          </a:p>
          <a:p>
            <a:r>
              <a:rPr lang="pl-PL" dirty="0"/>
              <a:t>Informatyka i ekonometria </a:t>
            </a:r>
          </a:p>
          <a:p>
            <a:r>
              <a:rPr lang="pl-PL" dirty="0"/>
              <a:t> niestacjonarne 2019/20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931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C751981-BC26-4FED-851F-236E778C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70" y="263527"/>
            <a:ext cx="10058400" cy="1450757"/>
          </a:xfrm>
        </p:spPr>
        <p:txBody>
          <a:bodyPr/>
          <a:lstStyle/>
          <a:p>
            <a:r>
              <a:rPr lang="pl-PL" dirty="0"/>
              <a:t>Zadanie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75D963A-E2AB-4F18-A5E8-5923B56B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Piszę funkcję zwracającą wartość ilości przepracowanych lat obliczanych na podstawie różnicy lat pomiędzy rokiem bieżącym a rokiem, w którym pracownik został zatrudniony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hlinkClick r:id="rId2" action="ppaction://hlinkfile"/>
            <a:extLst>
              <a:ext uri="{FF2B5EF4-FFF2-40B4-BE49-F238E27FC236}">
                <a16:creationId xmlns:a16="http://schemas.microsoft.com/office/drawing/2014/main" xmlns="" id="{153622E8-3544-4297-A94D-87A8E70F07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8" t="17616" r="48616" b="60470"/>
          <a:stretch/>
        </p:blipFill>
        <p:spPr>
          <a:xfrm>
            <a:off x="1181170" y="3200400"/>
            <a:ext cx="7148043" cy="23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9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F5D2046-1049-4016-BAC1-F9685654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0F646F5E-8CBE-491D-A8B2-641AC3A34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Sposób liczenia przepracowanych lat pracy zaproponowany w poprzednim zadaniu jest jednak niedokładny, ponieważ uwzględnia tylko lata, a pomija miesiące i dni stąd mogą pojawiać się przekłamania.</a:t>
            </a:r>
          </a:p>
          <a:p>
            <a:r>
              <a:rPr lang="pl-PL" dirty="0"/>
              <a:t>Dlatego napisałem podobną funkcję, ale tym razem uwzględniającą pełną datę i w </a:t>
            </a:r>
            <a:r>
              <a:rPr lang="pl-PL" dirty="0" err="1" smtClean="0"/>
              <a:t>konskewencji</a:t>
            </a:r>
            <a:r>
              <a:rPr lang="pl-PL" dirty="0" smtClean="0"/>
              <a:t> </a:t>
            </a:r>
            <a:r>
              <a:rPr lang="pl-PL" dirty="0"/>
              <a:t>dającą faktyczne wyniki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33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C647EF2-156E-412B-B29D-EA455C42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2 - kod</a:t>
            </a: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xmlns="" id="{9CE2306E-F952-4AB9-AC24-ACCF71E28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1" t="27792" r="46274" b="45374"/>
          <a:stretch/>
        </p:blipFill>
        <p:spPr>
          <a:xfrm>
            <a:off x="880844" y="2105636"/>
            <a:ext cx="8045042" cy="3575573"/>
          </a:xfrm>
        </p:spPr>
      </p:pic>
    </p:spTree>
    <p:extLst>
      <p:ext uri="{BB962C8B-B14F-4D97-AF65-F5344CB8AC3E}">
        <p14:creationId xmlns:p14="http://schemas.microsoft.com/office/powerpoint/2010/main" val="334722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86373B0-0100-45E1-8923-DE7214F0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FAB148B-E63B-4FE3-96BF-07920CB4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5756"/>
            <a:ext cx="8596668" cy="3880773"/>
          </a:xfrm>
        </p:spPr>
        <p:txBody>
          <a:bodyPr/>
          <a:lstStyle/>
          <a:p>
            <a:r>
              <a:rPr lang="pl-PL" dirty="0"/>
              <a:t>Napisałem funkcję , której wynikiem jest wartość wysługi lat, obliczonej według założeń zadania.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xmlns="" id="{A9E806D2-3353-4BD9-B481-198ECA764B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8" t="30071" r="45298" b="47503"/>
          <a:stretch/>
        </p:blipFill>
        <p:spPr>
          <a:xfrm>
            <a:off x="1259873" y="2910980"/>
            <a:ext cx="7254192" cy="27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8A7C69F-615B-4E01-AF4B-201374EC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 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B16EB7A0-F56E-47CC-8117-E9BD1822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2" y="2143811"/>
            <a:ext cx="8596668" cy="3880773"/>
          </a:xfrm>
        </p:spPr>
        <p:txBody>
          <a:bodyPr/>
          <a:lstStyle/>
          <a:p>
            <a:r>
              <a:rPr lang="pl-PL" dirty="0"/>
              <a:t>Napisałem funkcję o takim samym przeznaczeniu jak w zadaniu 3, jednak tym razem skorzystałem z konstrukcji Select Case zamiast </a:t>
            </a:r>
            <a:r>
              <a:rPr lang="pl-PL" dirty="0" err="1"/>
              <a:t>If</a:t>
            </a:r>
            <a:r>
              <a:rPr lang="pl-PL" dirty="0"/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725832D7-8ADA-4B99-9F54-32E343C49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7" t="25382" r="47294" b="37717"/>
          <a:stretch/>
        </p:blipFill>
        <p:spPr>
          <a:xfrm>
            <a:off x="2018737" y="2861459"/>
            <a:ext cx="5397132" cy="32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5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8BF0921-FB00-4CC2-86C5-3C335974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F3D97FC-4AD9-4462-B67C-8963EE5C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6000" dirty="0"/>
              <a:t> 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3793960329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135</Words>
  <Application>Microsoft Office PowerPoint</Application>
  <PresentationFormat>Niestandardowy</PresentationFormat>
  <Paragraphs>15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Faseta</vt:lpstr>
      <vt:lpstr>Technologie informacyjne – Laboratorium 2</vt:lpstr>
      <vt:lpstr>Zadanie 1</vt:lpstr>
      <vt:lpstr>Zadanie 2</vt:lpstr>
      <vt:lpstr>Zadanie 2 - kod</vt:lpstr>
      <vt:lpstr>Zad 3</vt:lpstr>
      <vt:lpstr>Zad 4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informacyjne – Laboratorium 2</dc:title>
  <dc:creator>Artur</dc:creator>
  <cp:lastModifiedBy>Artur</cp:lastModifiedBy>
  <cp:revision>6</cp:revision>
  <dcterms:created xsi:type="dcterms:W3CDTF">2019-11-12T07:56:09Z</dcterms:created>
  <dcterms:modified xsi:type="dcterms:W3CDTF">2019-12-24T00:05:41Z</dcterms:modified>
</cp:coreProperties>
</file>