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Zad1.xl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Zad2.xls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Zad3.xl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Zad4.xl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10ADE-2C84-4556-BB38-E3F207C78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dirty="0"/>
              <a:t>Technologie </a:t>
            </a:r>
            <a:r>
              <a:rPr lang="pl-PL" sz="6000" dirty="0" err="1"/>
              <a:t>informaczjne</a:t>
            </a:r>
            <a:r>
              <a:rPr lang="pl-PL" sz="6000" dirty="0"/>
              <a:t> – laboratorium 5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3C4ECA-E5AB-4FD9-8137-A72129783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Informatyka i Ekonometria 2019/20</a:t>
            </a:r>
          </a:p>
          <a:p>
            <a:r>
              <a:rPr lang="pl-PL" dirty="0"/>
              <a:t>Artur </a:t>
            </a:r>
            <a:r>
              <a:rPr lang="pl-PL" dirty="0" err="1"/>
              <a:t>Michura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75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C8268-1076-4B1B-86DC-BB9FE430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Zadanie 1 - </a:t>
            </a:r>
            <a:r>
              <a:rPr lang="pl-PL" dirty="0">
                <a:hlinkClick r:id="rId2" action="ppaction://hlinkfile"/>
              </a:rPr>
              <a:t>Zad1.xlsm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1F559F-B4A7-49D2-A101-EE921AC4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zaprojektować makro, które zamienia cyklicznie wartości w komórkach od A1 do A 20 wg schematu z instrukcji.                            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652989-6DD6-4FF7-B276-5B42D3199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33" t="27555" r="30333" b="48978"/>
          <a:stretch/>
        </p:blipFill>
        <p:spPr>
          <a:xfrm>
            <a:off x="689316" y="2944892"/>
            <a:ext cx="6450037" cy="34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50D65-D153-4D05-84DE-3E64E16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Zadanie 2 - </a:t>
            </a:r>
            <a:r>
              <a:rPr lang="pl-PL" dirty="0">
                <a:hlinkClick r:id="rId2" action="ppaction://hlinkfile"/>
              </a:rPr>
              <a:t>Zad2.xlsm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A5C99-255E-4DD0-AEF7-6C7A9009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Zaprojektowałem makro, które zamienia cyklicznie wartości w komórkach od A1 do A20 według schematu z instrukcji. </a:t>
            </a:r>
          </a:p>
        </p:txBody>
      </p:sp>
      <p:pic>
        <p:nvPicPr>
          <p:cNvPr id="6" name="Obraz 5">
            <a:hlinkClick r:id="rId2" action="ppaction://hlinkfile"/>
            <a:extLst>
              <a:ext uri="{FF2B5EF4-FFF2-40B4-BE49-F238E27FC236}">
                <a16:creationId xmlns:a16="http://schemas.microsoft.com/office/drawing/2014/main" id="{6FF4EA48-581B-4F46-908B-A301EF0BE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09" t="20000" r="38702" b="56533"/>
          <a:stretch/>
        </p:blipFill>
        <p:spPr>
          <a:xfrm>
            <a:off x="2505689" y="3043194"/>
            <a:ext cx="5477725" cy="2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0512D-D8CC-42E9-A909-42B11B8E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 </a:t>
            </a:r>
            <a:r>
              <a:rPr lang="pl-PL" dirty="0">
                <a:hlinkClick r:id="rId2" action="ppaction://hlinkfile"/>
              </a:rPr>
              <a:t>Zad3.xlsm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34409AF-EE5B-4F79-BF4C-8191A659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23" t="20786" r="61194" b="54473"/>
          <a:stretch/>
        </p:blipFill>
        <p:spPr>
          <a:xfrm>
            <a:off x="580292" y="2287407"/>
            <a:ext cx="8001001" cy="3700155"/>
          </a:xfrm>
        </p:spPr>
      </p:pic>
    </p:spTree>
    <p:extLst>
      <p:ext uri="{BB962C8B-B14F-4D97-AF65-F5344CB8AC3E}">
        <p14:creationId xmlns:p14="http://schemas.microsoft.com/office/powerpoint/2010/main" val="30545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722098-56EB-414B-8F5F-1201716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4 - </a:t>
            </a:r>
            <a:r>
              <a:rPr lang="pl-PL" dirty="0">
                <a:hlinkClick r:id="rId2" action="ppaction://hlinkfile"/>
              </a:rPr>
              <a:t>Zad4.xlsm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19366EE-916C-443D-8488-05E6E375E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468" t="23033" r="66611" b="45707"/>
          <a:stretch/>
        </p:blipFill>
        <p:spPr>
          <a:xfrm>
            <a:off x="756137" y="2180491"/>
            <a:ext cx="5908431" cy="3859105"/>
          </a:xfrm>
        </p:spPr>
      </p:pic>
    </p:spTree>
    <p:extLst>
      <p:ext uri="{BB962C8B-B14F-4D97-AF65-F5344CB8AC3E}">
        <p14:creationId xmlns:p14="http://schemas.microsoft.com/office/powerpoint/2010/main" val="262012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2A8F0F-F911-4685-8D40-86F4A5B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23E6108-3639-4D8C-859F-3F61CBFC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54" t="26211" r="62536" b="45576"/>
          <a:stretch/>
        </p:blipFill>
        <p:spPr>
          <a:xfrm>
            <a:off x="747346" y="2181899"/>
            <a:ext cx="7291816" cy="4016678"/>
          </a:xfrm>
        </p:spPr>
      </p:pic>
    </p:spTree>
    <p:extLst>
      <p:ext uri="{BB962C8B-B14F-4D97-AF65-F5344CB8AC3E}">
        <p14:creationId xmlns:p14="http://schemas.microsoft.com/office/powerpoint/2010/main" val="214630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344AE-04E3-4B20-8CEE-4D979CE9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5A74D5-0D17-4911-AF73-69710D2B0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1" t="28264" r="60991" b="54510"/>
          <a:stretch/>
        </p:blipFill>
        <p:spPr>
          <a:xfrm>
            <a:off x="580293" y="2646484"/>
            <a:ext cx="9158654" cy="2869452"/>
          </a:xfrm>
        </p:spPr>
      </p:pic>
    </p:spTree>
    <p:extLst>
      <p:ext uri="{BB962C8B-B14F-4D97-AF65-F5344CB8AC3E}">
        <p14:creationId xmlns:p14="http://schemas.microsoft.com/office/powerpoint/2010/main" val="268770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66C4B-FB78-4F27-BCBF-2EC6F219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63EB71-541D-46E5-96FE-D91EEBE3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2" t="46829" r="60705" b="34758"/>
          <a:stretch/>
        </p:blipFill>
        <p:spPr>
          <a:xfrm>
            <a:off x="949568" y="2347546"/>
            <a:ext cx="10058399" cy="3386334"/>
          </a:xfrm>
        </p:spPr>
      </p:pic>
    </p:spTree>
    <p:extLst>
      <p:ext uri="{BB962C8B-B14F-4D97-AF65-F5344CB8AC3E}">
        <p14:creationId xmlns:p14="http://schemas.microsoft.com/office/powerpoint/2010/main" val="340458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TM03090434[[fn=Drewniana czcionka]]</Template>
  <TotalTime>69</TotalTime>
  <Words>82</Words>
  <Application>Microsoft Office PowerPoint</Application>
  <PresentationFormat>Panoramiczny</PresentationFormat>
  <Paragraphs>12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Drewniana czcionka</vt:lpstr>
      <vt:lpstr>Technologie informaczjne – laboratorium 5</vt:lpstr>
      <vt:lpstr> Zadanie 1 - Zad1.xlsm </vt:lpstr>
      <vt:lpstr> Zadanie 2 - Zad2.xlsm </vt:lpstr>
      <vt:lpstr>Zadanie 3 Zad3.xlsm</vt:lpstr>
      <vt:lpstr>Zadanie 4 - Zad4.xlsm</vt:lpstr>
      <vt:lpstr>Zadanie 4</vt:lpstr>
      <vt:lpstr>Zadanie 4</vt:lpstr>
      <vt:lpstr>Zadanie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Artur</dc:creator>
  <cp:lastModifiedBy>Artur</cp:lastModifiedBy>
  <cp:revision>7</cp:revision>
  <dcterms:created xsi:type="dcterms:W3CDTF">2019-11-15T16:09:47Z</dcterms:created>
  <dcterms:modified xsi:type="dcterms:W3CDTF">2019-11-15T17:18:47Z</dcterms:modified>
</cp:coreProperties>
</file>