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B2FCEA-C7B5-4FA6-A0E9-80DEED2B0D9E}">
  <a:tblStyle styleId="{CBB2FCEA-C7B5-4FA6-A0E9-80DEED2B0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7e1efc7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7e1efc7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7e1efc7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7e1efc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7e1efc7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7e1efc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7e1efc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7e1efc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7e1efc7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7e1efc7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7e1efc7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7e1efc7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7e1efc7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7e1efc7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7e1efc7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7e1efc7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7e1efc7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7e1efc7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7e1efc7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7e1efc7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7e1efc7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7e1efc7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7e1efc7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7e1efc7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7e1efc7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7e1efc7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7e1efc7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7e1efc7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7e1efc7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7e1efc7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37e1efc7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37e1efc7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37e1efc7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37e1efc7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7e1efc7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7e1efc7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7e1efc7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37e1efc7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7e1efc7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7e1efc7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7e1efc7e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7e1efc7e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7e1efc7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7e1efc7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7e1efc7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7e1efc7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7e1efc7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7e1efc7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7e1efc7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7e1efc7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7e1efc7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7e1efc7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pilot.github.com/" TargetMode="External"/><Relationship Id="rId4" Type="http://schemas.openxmlformats.org/officeDocument/2006/relationships/hyperlink" Target="https://about.codecov.io/blog/writing-better-tests-with-ai-and-github-copilot/" TargetMode="External"/><Relationship Id="rId10" Type="http://schemas.openxmlformats.org/officeDocument/2006/relationships/hyperlink" Target="https://applitools.com/" TargetMode="External"/><Relationship Id="rId9" Type="http://schemas.openxmlformats.org/officeDocument/2006/relationships/hyperlink" Target="https://www.fast.ai/" TargetMode="External"/><Relationship Id="rId5" Type="http://schemas.openxmlformats.org/officeDocument/2006/relationships/hyperlink" Target="https://www.diffblue.com/" TargetMode="External"/><Relationship Id="rId6" Type="http://schemas.openxmlformats.org/officeDocument/2006/relationships/hyperlink" Target="https://blog.qatestlab.com/" TargetMode="External"/><Relationship Id="rId7" Type="http://schemas.openxmlformats.org/officeDocument/2006/relationships/hyperlink" Target="https://towardsdatascience.com/" TargetMode="External"/><Relationship Id="rId8" Type="http://schemas.openxmlformats.org/officeDocument/2006/relationships/hyperlink" Target="https://www.launchableinc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5750" y="2612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 technik sztucznej inteligencji do testowania oprogramowania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2: Diffblue Cover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00" y="1079800"/>
            <a:ext cx="7530000" cy="4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5" y="0"/>
            <a:ext cx="8660640" cy="52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81" y="0"/>
            <a:ext cx="7936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7250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6275" y="648975"/>
            <a:ext cx="9419526" cy="35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 w ogóle chcemy automatyzować testy?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testy jako część procesu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retroaktywność testowania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TDD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Pomysł 2: Przewidywanie wyniku testu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50" y="1144950"/>
            <a:ext cx="4019506" cy="35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Przykład: </a:t>
            </a:r>
            <a:r>
              <a:rPr lang="pl"/>
              <a:t>Launchable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100" y="1017800"/>
            <a:ext cx="4151794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Pomysł 3: Fuzzing</a:t>
            </a:r>
            <a:endParaRPr/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9525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{CBB2FCEA-C7B5-4FA6-A0E9-80DEED2B0D9E}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Uczenie maszynowe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Fuzzing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Potrafi klasyfikować.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Czy przypadki testowe są prawidłowe? Czy dany błąd może zostać wykorzystany przez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atakującego? Który operator mutacji wybrać?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Długi czas trenowania i szybka inferencja.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Potrzeba technik, które zużywają mniej zasobów w trakcie uruchomienia tak by można uruchomić jak najwięcej próbek testowych.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Potrzebuje wielu próbek.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Fuzzing generuje wiele próbek testowych oraz błędów.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Wejście to wektor.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Można zastosować techniki znane z NLP jak np. word2vec lub one-hot.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Pomysł 4: Testowanie interfejsów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selektory, a ludzkie oczy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2076988"/>
            <a:ext cx="78771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Przykład: applitools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DEMO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50" y="1890022"/>
            <a:ext cx="7470700" cy="1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Pomysł 5: Testowanie bez pisania kodu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łatwe przeszkolenie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przykład: testim.io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425" y="1658350"/>
            <a:ext cx="4391350" cy="18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z wykorzystaniem AI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25" y="1229875"/>
            <a:ext cx="5850225" cy="55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oczywiście nie wszystko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czatboty dla QA i klasyfikacja problemów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priorytetyzacja testów według analiza ryzyka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analiza historyjek użytkownika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data mining (np. w testim)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Inne narzędzia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Functionize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UI Path Test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imagium.io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 wiele innych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firmy chcą testować taniej, szybciej i więcej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testerzy mają dzisiaj i w najbliższej przyszłości dużo pracy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są narzędzia, które mogą ją usprawnić, poprzez współpracę z człowiekiem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225" y="2337475"/>
            <a:ext cx="4851600" cy="2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 za uwagę.</a:t>
            </a:r>
            <a:endParaRPr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549650" y="38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Źródła: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619700" y="1423075"/>
            <a:ext cx="779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https://copilot.github.com/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about.codecov.io/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diffblue.com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blog.qatestlab.com/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towardsdatascience.com/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launchableinc.com/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fast.ai.com/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applitools.com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Systematic review of fuzzing based on machine learning techniques (Yan Wanga, Peng Jiaa, Luping Liub, Jiayong Liu)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właściwie jest AI?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Buzzword?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Historia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test Turinga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ELIZA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Frank Rosenblatt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63" y="1308463"/>
            <a:ext cx="61436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9000"/>
            <a:ext cx="9144001" cy="52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300" y="0"/>
            <a:ext cx="4944732" cy="50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856950"/>
            <a:ext cx="8568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użyć AI do testowania?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Pomysł 1: Pomoc w pisaniu testów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4" y="951150"/>
            <a:ext cx="6546724" cy="41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Przykład: Github Copilot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jak działa?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https://copilot.github.com/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0" y="280450"/>
            <a:ext cx="3855549" cy="38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jeszcze nie zastąpiły nas maszyny?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dług technologiczny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wady modelu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licencje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język, a wymagania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stronniczość ze względu na automatyzację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efekt pierwszeństwa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