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5327-CEB2-48C0-9B82-F2D91B7709DA}" v="1205" dt="2020-10-14T16:14:46.302"/>
    <p1510:client id="{08F3FC8D-8293-8340-6EB7-67C1762B3AE5}" v="14" dt="2020-10-21T16:06:05.532"/>
    <p1510:client id="{1E657C82-B17B-45EE-942B-10AA36CC1921}" v="58" dt="2020-10-28T15:55:30.577"/>
    <p1510:client id="{3534DA79-1386-6B5B-E295-A8BB51946C09}" v="1456" dt="2020-10-21T20:55:39.922"/>
    <p1510:client id="{41126293-C435-DF80-769C-01EF83A1E0A7}" v="88" dt="2020-10-21T16:19:08.341"/>
    <p1510:client id="{4FC3F4D8-F26A-493F-827A-F3872664FDD3}" v="164" dt="2020-10-21T15:56:17.691"/>
    <p1510:client id="{543068F3-5FF6-228B-2E5B-7B36006D2A53}" v="390" dt="2020-10-21T16:21:08.434"/>
    <p1510:client id="{839EA487-2DD7-5DF9-345F-80B4090BC0FC}" v="3526" dt="2020-10-21T21:10:05.343"/>
    <p1510:client id="{B2876E43-DAA1-5E66-0C32-61EE24191677}" v="353" dt="2020-10-14T16:25:33.308"/>
    <p1510:client id="{F14BFD56-63EC-DCCB-8155-D4CF25227B25}" v="176" dt="2020-10-28T15:53:48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5CC0A-C441-45DA-A130-7B144696C65A}" type="doc">
      <dgm:prSet loTypeId="urn:microsoft.com/office/officeart/2018/2/layout/IconCircleList#2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pl-PL"/>
        </a:p>
      </dgm:t>
    </dgm:pt>
    <dgm:pt modelId="{1B0A8449-45C8-4431-A4FE-F556C5F02545}">
      <dgm:prSet/>
      <dgm:spPr/>
      <dgm:t>
        <a:bodyPr/>
        <a:lstStyle/>
        <a:p>
          <a:r>
            <a:rPr lang="pl-PL"/>
            <a:t>Prawnik</a:t>
          </a:r>
          <a:endParaRPr lang="en-US"/>
        </a:p>
      </dgm:t>
    </dgm:pt>
    <dgm:pt modelId="{3838A09B-17D9-4709-806A-6F257074D3A7}" type="parTrans" cxnId="{CAFB790F-2A8B-4DA7-8CA0-33DC3F27F4C1}">
      <dgm:prSet/>
      <dgm:spPr/>
      <dgm:t>
        <a:bodyPr/>
        <a:lstStyle/>
        <a:p>
          <a:endParaRPr lang="pl-PL"/>
        </a:p>
      </dgm:t>
    </dgm:pt>
    <dgm:pt modelId="{63D3F64A-E1B4-4EEE-9F81-737022C94D2C}" type="sibTrans" cxnId="{CAFB790F-2A8B-4DA7-8CA0-33DC3F27F4C1}">
      <dgm:prSet/>
      <dgm:spPr/>
      <dgm:t>
        <a:bodyPr/>
        <a:lstStyle/>
        <a:p>
          <a:endParaRPr lang="pl-PL"/>
        </a:p>
      </dgm:t>
    </dgm:pt>
    <dgm:pt modelId="{41C6ACA1-1AF1-4EFF-AF4D-06A135D9D65B}">
      <dgm:prSet/>
      <dgm:spPr/>
      <dgm:t>
        <a:bodyPr/>
        <a:lstStyle/>
        <a:p>
          <a:r>
            <a:rPr lang="pl-PL"/>
            <a:t>Marketingowiec</a:t>
          </a:r>
          <a:endParaRPr lang="en-US"/>
        </a:p>
      </dgm:t>
    </dgm:pt>
    <dgm:pt modelId="{CC6AABB3-EC68-49E6-8887-B6D191EF6168}" type="parTrans" cxnId="{26664B28-4EB3-4550-A430-FDE3E63CA156}">
      <dgm:prSet/>
      <dgm:spPr/>
      <dgm:t>
        <a:bodyPr/>
        <a:lstStyle/>
        <a:p>
          <a:endParaRPr lang="pl-PL"/>
        </a:p>
      </dgm:t>
    </dgm:pt>
    <dgm:pt modelId="{022CE48A-A961-4935-92D8-C87B9C8F6CCB}" type="sibTrans" cxnId="{26664B28-4EB3-4550-A430-FDE3E63CA156}">
      <dgm:prSet/>
      <dgm:spPr/>
      <dgm:t>
        <a:bodyPr/>
        <a:lstStyle/>
        <a:p>
          <a:endParaRPr lang="pl-PL"/>
        </a:p>
      </dgm:t>
    </dgm:pt>
    <dgm:pt modelId="{95A36FE5-6C59-4FBE-8274-D34416B21A25}">
      <dgm:prSet/>
      <dgm:spPr/>
      <dgm:t>
        <a:bodyPr/>
        <a:lstStyle/>
        <a:p>
          <a:r>
            <a:rPr lang="pl-PL"/>
            <a:t>Księgowy</a:t>
          </a:r>
          <a:endParaRPr lang="en-US"/>
        </a:p>
      </dgm:t>
    </dgm:pt>
    <dgm:pt modelId="{8097391E-6DDD-454D-BAA4-A31115A5C37A}" type="parTrans" cxnId="{6F1A21A0-8134-4CC6-881B-A3D4B5EACB1B}">
      <dgm:prSet/>
      <dgm:spPr/>
      <dgm:t>
        <a:bodyPr/>
        <a:lstStyle/>
        <a:p>
          <a:endParaRPr lang="pl-PL"/>
        </a:p>
      </dgm:t>
    </dgm:pt>
    <dgm:pt modelId="{67E411CA-A31E-4AC0-AF91-604CE5C3B57E}" type="sibTrans" cxnId="{6F1A21A0-8134-4CC6-881B-A3D4B5EACB1B}">
      <dgm:prSet/>
      <dgm:spPr/>
      <dgm:t>
        <a:bodyPr/>
        <a:lstStyle/>
        <a:p>
          <a:endParaRPr lang="pl-PL"/>
        </a:p>
      </dgm:t>
    </dgm:pt>
    <dgm:pt modelId="{12AEDC49-44F3-48C0-AE5C-0EACA32BDF4A}">
      <dgm:prSet/>
      <dgm:spPr/>
      <dgm:t>
        <a:bodyPr/>
        <a:lstStyle/>
        <a:p>
          <a:r>
            <a:rPr lang="pl-PL"/>
            <a:t>Właściciele restauracji</a:t>
          </a:r>
          <a:endParaRPr lang="en-US"/>
        </a:p>
      </dgm:t>
    </dgm:pt>
    <dgm:pt modelId="{C66CA1BD-7CF2-4CE4-9B3C-AABB95F028EB}" type="parTrans" cxnId="{DDE335ED-7209-4AFA-BBEF-46A116B4F177}">
      <dgm:prSet/>
      <dgm:spPr/>
      <dgm:t>
        <a:bodyPr/>
        <a:lstStyle/>
        <a:p>
          <a:endParaRPr lang="pl-PL"/>
        </a:p>
      </dgm:t>
    </dgm:pt>
    <dgm:pt modelId="{39E53038-466B-49E2-9886-F4D0130749BF}" type="sibTrans" cxnId="{DDE335ED-7209-4AFA-BBEF-46A116B4F177}">
      <dgm:prSet/>
      <dgm:spPr/>
      <dgm:t>
        <a:bodyPr/>
        <a:lstStyle/>
        <a:p>
          <a:endParaRPr lang="pl-PL"/>
        </a:p>
      </dgm:t>
    </dgm:pt>
    <dgm:pt modelId="{73DCD18C-5C9D-4CA1-9814-D410BB75CA21}" type="pres">
      <dgm:prSet presAssocID="{DD55CC0A-C441-45DA-A130-7B144696C65A}" presName="root" presStyleCnt="0">
        <dgm:presLayoutVars>
          <dgm:dir/>
          <dgm:resizeHandles val="exact"/>
        </dgm:presLayoutVars>
      </dgm:prSet>
      <dgm:spPr/>
    </dgm:pt>
    <dgm:pt modelId="{FCA2ABDC-EBFD-4A65-A7CE-4DC60A90ED9D}" type="pres">
      <dgm:prSet presAssocID="{DD55CC0A-C441-45DA-A130-7B144696C65A}" presName="container" presStyleCnt="0">
        <dgm:presLayoutVars>
          <dgm:dir/>
          <dgm:resizeHandles val="exact"/>
        </dgm:presLayoutVars>
      </dgm:prSet>
      <dgm:spPr/>
    </dgm:pt>
    <dgm:pt modelId="{100C12E3-7A52-49A0-855A-0D913E205D8E}" type="pres">
      <dgm:prSet presAssocID="{1B0A8449-45C8-4431-A4FE-F556C5F02545}" presName="compNode" presStyleCnt="0"/>
      <dgm:spPr/>
    </dgm:pt>
    <dgm:pt modelId="{333556DE-542D-4439-A125-7D3FEB61EAF2}" type="pres">
      <dgm:prSet presAssocID="{1B0A8449-45C8-4431-A4FE-F556C5F02545}" presName="iconBgRect" presStyleLbl="bgShp" presStyleIdx="0" presStyleCnt="4"/>
      <dgm:spPr/>
    </dgm:pt>
    <dgm:pt modelId="{32480A49-B2B3-4D5C-9D1D-A8FCC3AE4E16}" type="pres">
      <dgm:prSet presAssocID="{1B0A8449-45C8-4431-A4FE-F556C5F025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ED433CA-5D7B-434B-9206-0C03C2AEC87A}" type="pres">
      <dgm:prSet presAssocID="{1B0A8449-45C8-4431-A4FE-F556C5F02545}" presName="spaceRect" presStyleCnt="0"/>
      <dgm:spPr/>
    </dgm:pt>
    <dgm:pt modelId="{FBCBDBF2-CDD6-450A-8BAB-D1CE2293CF81}" type="pres">
      <dgm:prSet presAssocID="{1B0A8449-45C8-4431-A4FE-F556C5F02545}" presName="textRect" presStyleLbl="revTx" presStyleIdx="0" presStyleCnt="4">
        <dgm:presLayoutVars>
          <dgm:chMax val="1"/>
          <dgm:chPref val="1"/>
        </dgm:presLayoutVars>
      </dgm:prSet>
      <dgm:spPr/>
    </dgm:pt>
    <dgm:pt modelId="{2B53628D-94FD-4918-90D4-8656574A5661}" type="pres">
      <dgm:prSet presAssocID="{63D3F64A-E1B4-4EEE-9F81-737022C94D2C}" presName="sibTrans" presStyleLbl="sibTrans2D1" presStyleIdx="0" presStyleCnt="0"/>
      <dgm:spPr/>
    </dgm:pt>
    <dgm:pt modelId="{EF5E07AE-D8FE-4604-B965-23E127213BB8}" type="pres">
      <dgm:prSet presAssocID="{41C6ACA1-1AF1-4EFF-AF4D-06A135D9D65B}" presName="compNode" presStyleCnt="0"/>
      <dgm:spPr/>
    </dgm:pt>
    <dgm:pt modelId="{CBEE76B6-9998-4E04-ABCF-DA9B3CAB0CF3}" type="pres">
      <dgm:prSet presAssocID="{41C6ACA1-1AF1-4EFF-AF4D-06A135D9D65B}" presName="iconBgRect" presStyleLbl="bgShp" presStyleIdx="1" presStyleCnt="4"/>
      <dgm:spPr/>
    </dgm:pt>
    <dgm:pt modelId="{548E77FB-C51D-4089-9971-F3E906008E34}" type="pres">
      <dgm:prSet presAssocID="{41C6ACA1-1AF1-4EFF-AF4D-06A135D9D6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wiazda"/>
        </a:ext>
      </dgm:extLst>
    </dgm:pt>
    <dgm:pt modelId="{9F7DFB5D-D037-4B78-A5D7-6D9B9582BD49}" type="pres">
      <dgm:prSet presAssocID="{41C6ACA1-1AF1-4EFF-AF4D-06A135D9D65B}" presName="spaceRect" presStyleCnt="0"/>
      <dgm:spPr/>
    </dgm:pt>
    <dgm:pt modelId="{DBC5089E-123C-4777-B8C0-56DC5DEB7B88}" type="pres">
      <dgm:prSet presAssocID="{41C6ACA1-1AF1-4EFF-AF4D-06A135D9D65B}" presName="textRect" presStyleLbl="revTx" presStyleIdx="1" presStyleCnt="4">
        <dgm:presLayoutVars>
          <dgm:chMax val="1"/>
          <dgm:chPref val="1"/>
        </dgm:presLayoutVars>
      </dgm:prSet>
      <dgm:spPr/>
    </dgm:pt>
    <dgm:pt modelId="{15F12B85-879C-41CD-A00C-60F0E74C63E7}" type="pres">
      <dgm:prSet presAssocID="{022CE48A-A961-4935-92D8-C87B9C8F6CCB}" presName="sibTrans" presStyleLbl="sibTrans2D1" presStyleIdx="0" presStyleCnt="0"/>
      <dgm:spPr/>
    </dgm:pt>
    <dgm:pt modelId="{EC65437D-D8BD-4FE3-AD74-281E121EBD0C}" type="pres">
      <dgm:prSet presAssocID="{95A36FE5-6C59-4FBE-8274-D34416B21A25}" presName="compNode" presStyleCnt="0"/>
      <dgm:spPr/>
    </dgm:pt>
    <dgm:pt modelId="{5E325360-2F4A-4F34-BA02-6D7270BED42B}" type="pres">
      <dgm:prSet presAssocID="{95A36FE5-6C59-4FBE-8274-D34416B21A25}" presName="iconBgRect" presStyleLbl="bgShp" presStyleIdx="2" presStyleCnt="4"/>
      <dgm:spPr/>
    </dgm:pt>
    <dgm:pt modelId="{BF3D6180-8817-464A-800A-55F5FE4D8171}" type="pres">
      <dgm:prSet presAssocID="{95A36FE5-6C59-4FBE-8274-D34416B21A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4BB8E8AF-D8B6-416D-9565-33AB17EF637F}" type="pres">
      <dgm:prSet presAssocID="{95A36FE5-6C59-4FBE-8274-D34416B21A25}" presName="spaceRect" presStyleCnt="0"/>
      <dgm:spPr/>
    </dgm:pt>
    <dgm:pt modelId="{4B06BCC4-C469-498D-BFEF-761FBB82FAFF}" type="pres">
      <dgm:prSet presAssocID="{95A36FE5-6C59-4FBE-8274-D34416B21A25}" presName="textRect" presStyleLbl="revTx" presStyleIdx="2" presStyleCnt="4">
        <dgm:presLayoutVars>
          <dgm:chMax val="1"/>
          <dgm:chPref val="1"/>
        </dgm:presLayoutVars>
      </dgm:prSet>
      <dgm:spPr/>
    </dgm:pt>
    <dgm:pt modelId="{9363DD04-715A-482C-A287-9D5EAB2D4F88}" type="pres">
      <dgm:prSet presAssocID="{67E411CA-A31E-4AC0-AF91-604CE5C3B57E}" presName="sibTrans" presStyleLbl="sibTrans2D1" presStyleIdx="0" presStyleCnt="0"/>
      <dgm:spPr/>
    </dgm:pt>
    <dgm:pt modelId="{DCBA13C7-A64F-4328-8630-1B699E896ED6}" type="pres">
      <dgm:prSet presAssocID="{12AEDC49-44F3-48C0-AE5C-0EACA32BDF4A}" presName="compNode" presStyleCnt="0"/>
      <dgm:spPr/>
    </dgm:pt>
    <dgm:pt modelId="{F7EF5EA1-683B-498E-A293-D549F0507C51}" type="pres">
      <dgm:prSet presAssocID="{12AEDC49-44F3-48C0-AE5C-0EACA32BDF4A}" presName="iconBgRect" presStyleLbl="bgShp" presStyleIdx="3" presStyleCnt="4"/>
      <dgm:spPr/>
    </dgm:pt>
    <dgm:pt modelId="{D3AE6C0D-7399-4808-AA11-AAD8E027B211}" type="pres">
      <dgm:prSet presAssocID="{12AEDC49-44F3-48C0-AE5C-0EACA32BDF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3D105A1-6E24-4216-AC31-5BB1F270BB4C}" type="pres">
      <dgm:prSet presAssocID="{12AEDC49-44F3-48C0-AE5C-0EACA32BDF4A}" presName="spaceRect" presStyleCnt="0"/>
      <dgm:spPr/>
    </dgm:pt>
    <dgm:pt modelId="{B7DA4D1C-B06A-4207-BFD3-6A1BE38D39A8}" type="pres">
      <dgm:prSet presAssocID="{12AEDC49-44F3-48C0-AE5C-0EACA32BDF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126A07-989E-4AD6-B15B-AF2913340B79}" type="presOf" srcId="{1B0A8449-45C8-4431-A4FE-F556C5F02545}" destId="{FBCBDBF2-CDD6-450A-8BAB-D1CE2293CF81}" srcOrd="0" destOrd="0" presId="urn:microsoft.com/office/officeart/2018/2/layout/IconCircleList#2"/>
    <dgm:cxn modelId="{CAFB790F-2A8B-4DA7-8CA0-33DC3F27F4C1}" srcId="{DD55CC0A-C441-45DA-A130-7B144696C65A}" destId="{1B0A8449-45C8-4431-A4FE-F556C5F02545}" srcOrd="0" destOrd="0" parTransId="{3838A09B-17D9-4709-806A-6F257074D3A7}" sibTransId="{63D3F64A-E1B4-4EEE-9F81-737022C94D2C}"/>
    <dgm:cxn modelId="{26664B28-4EB3-4550-A430-FDE3E63CA156}" srcId="{DD55CC0A-C441-45DA-A130-7B144696C65A}" destId="{41C6ACA1-1AF1-4EFF-AF4D-06A135D9D65B}" srcOrd="1" destOrd="0" parTransId="{CC6AABB3-EC68-49E6-8887-B6D191EF6168}" sibTransId="{022CE48A-A961-4935-92D8-C87B9C8F6CCB}"/>
    <dgm:cxn modelId="{9EB9033A-4457-410E-AA30-B91B96CD2CFD}" type="presOf" srcId="{022CE48A-A961-4935-92D8-C87B9C8F6CCB}" destId="{15F12B85-879C-41CD-A00C-60F0E74C63E7}" srcOrd="0" destOrd="0" presId="urn:microsoft.com/office/officeart/2018/2/layout/IconCircleList#2"/>
    <dgm:cxn modelId="{BFD9F369-DFEC-46D9-A025-E5725EF1843B}" type="presOf" srcId="{12AEDC49-44F3-48C0-AE5C-0EACA32BDF4A}" destId="{B7DA4D1C-B06A-4207-BFD3-6A1BE38D39A8}" srcOrd="0" destOrd="0" presId="urn:microsoft.com/office/officeart/2018/2/layout/IconCircleList#2"/>
    <dgm:cxn modelId="{FE31B776-C49A-41FB-AEAE-94FB701EEE75}" type="presOf" srcId="{DD55CC0A-C441-45DA-A130-7B144696C65A}" destId="{73DCD18C-5C9D-4CA1-9814-D410BB75CA21}" srcOrd="0" destOrd="0" presId="urn:microsoft.com/office/officeart/2018/2/layout/IconCircleList#2"/>
    <dgm:cxn modelId="{9ABAD184-2052-4F09-9CB4-E46365B4EE34}" type="presOf" srcId="{63D3F64A-E1B4-4EEE-9F81-737022C94D2C}" destId="{2B53628D-94FD-4918-90D4-8656574A5661}" srcOrd="0" destOrd="0" presId="urn:microsoft.com/office/officeart/2018/2/layout/IconCircleList#2"/>
    <dgm:cxn modelId="{6F1A21A0-8134-4CC6-881B-A3D4B5EACB1B}" srcId="{DD55CC0A-C441-45DA-A130-7B144696C65A}" destId="{95A36FE5-6C59-4FBE-8274-D34416B21A25}" srcOrd="2" destOrd="0" parTransId="{8097391E-6DDD-454D-BAA4-A31115A5C37A}" sibTransId="{67E411CA-A31E-4AC0-AF91-604CE5C3B57E}"/>
    <dgm:cxn modelId="{33EFEDB3-0A31-4B84-B73A-E7D1BE4FB546}" type="presOf" srcId="{41C6ACA1-1AF1-4EFF-AF4D-06A135D9D65B}" destId="{DBC5089E-123C-4777-B8C0-56DC5DEB7B88}" srcOrd="0" destOrd="0" presId="urn:microsoft.com/office/officeart/2018/2/layout/IconCircleList#2"/>
    <dgm:cxn modelId="{F0568DD4-A4C7-416C-960E-A7B981AC2E83}" type="presOf" srcId="{67E411CA-A31E-4AC0-AF91-604CE5C3B57E}" destId="{9363DD04-715A-482C-A287-9D5EAB2D4F88}" srcOrd="0" destOrd="0" presId="urn:microsoft.com/office/officeart/2018/2/layout/IconCircleList#2"/>
    <dgm:cxn modelId="{1D8815E3-46BF-478C-9743-B9A8BB113664}" type="presOf" srcId="{95A36FE5-6C59-4FBE-8274-D34416B21A25}" destId="{4B06BCC4-C469-498D-BFEF-761FBB82FAFF}" srcOrd="0" destOrd="0" presId="urn:microsoft.com/office/officeart/2018/2/layout/IconCircleList#2"/>
    <dgm:cxn modelId="{DDE335ED-7209-4AFA-BBEF-46A116B4F177}" srcId="{DD55CC0A-C441-45DA-A130-7B144696C65A}" destId="{12AEDC49-44F3-48C0-AE5C-0EACA32BDF4A}" srcOrd="3" destOrd="0" parTransId="{C66CA1BD-7CF2-4CE4-9B3C-AABB95F028EB}" sibTransId="{39E53038-466B-49E2-9886-F4D0130749BF}"/>
    <dgm:cxn modelId="{BD176125-1B0B-4719-BD10-1F119F34B215}" type="presParOf" srcId="{73DCD18C-5C9D-4CA1-9814-D410BB75CA21}" destId="{FCA2ABDC-EBFD-4A65-A7CE-4DC60A90ED9D}" srcOrd="0" destOrd="0" presId="urn:microsoft.com/office/officeart/2018/2/layout/IconCircleList#2"/>
    <dgm:cxn modelId="{26DC4367-6D32-4EF8-8BA0-DECAB8239144}" type="presParOf" srcId="{FCA2ABDC-EBFD-4A65-A7CE-4DC60A90ED9D}" destId="{100C12E3-7A52-49A0-855A-0D913E205D8E}" srcOrd="0" destOrd="0" presId="urn:microsoft.com/office/officeart/2018/2/layout/IconCircleList#2"/>
    <dgm:cxn modelId="{5A2B6CD6-9D97-48BA-AA1F-FBFBF0B0A414}" type="presParOf" srcId="{100C12E3-7A52-49A0-855A-0D913E205D8E}" destId="{333556DE-542D-4439-A125-7D3FEB61EAF2}" srcOrd="0" destOrd="0" presId="urn:microsoft.com/office/officeart/2018/2/layout/IconCircleList#2"/>
    <dgm:cxn modelId="{ABF0A496-C2E8-4808-B031-D06A3851E2FE}" type="presParOf" srcId="{100C12E3-7A52-49A0-855A-0D913E205D8E}" destId="{32480A49-B2B3-4D5C-9D1D-A8FCC3AE4E16}" srcOrd="1" destOrd="0" presId="urn:microsoft.com/office/officeart/2018/2/layout/IconCircleList#2"/>
    <dgm:cxn modelId="{1901BDC4-2AF0-49A8-A582-942AB058E807}" type="presParOf" srcId="{100C12E3-7A52-49A0-855A-0D913E205D8E}" destId="{8ED433CA-5D7B-434B-9206-0C03C2AEC87A}" srcOrd="2" destOrd="0" presId="urn:microsoft.com/office/officeart/2018/2/layout/IconCircleList#2"/>
    <dgm:cxn modelId="{EF766E23-AA1A-4A16-A27D-80AE4D6E6549}" type="presParOf" srcId="{100C12E3-7A52-49A0-855A-0D913E205D8E}" destId="{FBCBDBF2-CDD6-450A-8BAB-D1CE2293CF81}" srcOrd="3" destOrd="0" presId="urn:microsoft.com/office/officeart/2018/2/layout/IconCircleList#2"/>
    <dgm:cxn modelId="{872BDB28-540F-4FAE-9B9D-D8C416E983B8}" type="presParOf" srcId="{FCA2ABDC-EBFD-4A65-A7CE-4DC60A90ED9D}" destId="{2B53628D-94FD-4918-90D4-8656574A5661}" srcOrd="1" destOrd="0" presId="urn:microsoft.com/office/officeart/2018/2/layout/IconCircleList#2"/>
    <dgm:cxn modelId="{D2F2502F-7A5B-4F75-B371-80AE42EDB30D}" type="presParOf" srcId="{FCA2ABDC-EBFD-4A65-A7CE-4DC60A90ED9D}" destId="{EF5E07AE-D8FE-4604-B965-23E127213BB8}" srcOrd="2" destOrd="0" presId="urn:microsoft.com/office/officeart/2018/2/layout/IconCircleList#2"/>
    <dgm:cxn modelId="{45CCCA11-3A69-4388-9EBC-3CB009913E3E}" type="presParOf" srcId="{EF5E07AE-D8FE-4604-B965-23E127213BB8}" destId="{CBEE76B6-9998-4E04-ABCF-DA9B3CAB0CF3}" srcOrd="0" destOrd="0" presId="urn:microsoft.com/office/officeart/2018/2/layout/IconCircleList#2"/>
    <dgm:cxn modelId="{2F167DE2-5200-4657-8852-DEF90DAF2A4C}" type="presParOf" srcId="{EF5E07AE-D8FE-4604-B965-23E127213BB8}" destId="{548E77FB-C51D-4089-9971-F3E906008E34}" srcOrd="1" destOrd="0" presId="urn:microsoft.com/office/officeart/2018/2/layout/IconCircleList#2"/>
    <dgm:cxn modelId="{37CF2D88-5E67-45AE-A431-5BC37EBB1168}" type="presParOf" srcId="{EF5E07AE-D8FE-4604-B965-23E127213BB8}" destId="{9F7DFB5D-D037-4B78-A5D7-6D9B9582BD49}" srcOrd="2" destOrd="0" presId="urn:microsoft.com/office/officeart/2018/2/layout/IconCircleList#2"/>
    <dgm:cxn modelId="{9CE2EA6A-509B-44FC-9B86-342822308228}" type="presParOf" srcId="{EF5E07AE-D8FE-4604-B965-23E127213BB8}" destId="{DBC5089E-123C-4777-B8C0-56DC5DEB7B88}" srcOrd="3" destOrd="0" presId="urn:microsoft.com/office/officeart/2018/2/layout/IconCircleList#2"/>
    <dgm:cxn modelId="{A92F2929-02F9-414C-BBD7-F75F6F554AEC}" type="presParOf" srcId="{FCA2ABDC-EBFD-4A65-A7CE-4DC60A90ED9D}" destId="{15F12B85-879C-41CD-A00C-60F0E74C63E7}" srcOrd="3" destOrd="0" presId="urn:microsoft.com/office/officeart/2018/2/layout/IconCircleList#2"/>
    <dgm:cxn modelId="{4AE98041-538B-4597-991A-3CB2DE3EE949}" type="presParOf" srcId="{FCA2ABDC-EBFD-4A65-A7CE-4DC60A90ED9D}" destId="{EC65437D-D8BD-4FE3-AD74-281E121EBD0C}" srcOrd="4" destOrd="0" presId="urn:microsoft.com/office/officeart/2018/2/layout/IconCircleList#2"/>
    <dgm:cxn modelId="{23A2C85D-27DB-483B-B49B-E466B27EACDA}" type="presParOf" srcId="{EC65437D-D8BD-4FE3-AD74-281E121EBD0C}" destId="{5E325360-2F4A-4F34-BA02-6D7270BED42B}" srcOrd="0" destOrd="0" presId="urn:microsoft.com/office/officeart/2018/2/layout/IconCircleList#2"/>
    <dgm:cxn modelId="{39D6057A-C56F-4FA5-B76F-23CE2D888BDC}" type="presParOf" srcId="{EC65437D-D8BD-4FE3-AD74-281E121EBD0C}" destId="{BF3D6180-8817-464A-800A-55F5FE4D8171}" srcOrd="1" destOrd="0" presId="urn:microsoft.com/office/officeart/2018/2/layout/IconCircleList#2"/>
    <dgm:cxn modelId="{2CA47B58-0AB4-449D-B5CF-96DB49E713DF}" type="presParOf" srcId="{EC65437D-D8BD-4FE3-AD74-281E121EBD0C}" destId="{4BB8E8AF-D8B6-416D-9565-33AB17EF637F}" srcOrd="2" destOrd="0" presId="urn:microsoft.com/office/officeart/2018/2/layout/IconCircleList#2"/>
    <dgm:cxn modelId="{6D906F79-DC18-4540-B8C9-0291AACEF64A}" type="presParOf" srcId="{EC65437D-D8BD-4FE3-AD74-281E121EBD0C}" destId="{4B06BCC4-C469-498D-BFEF-761FBB82FAFF}" srcOrd="3" destOrd="0" presId="urn:microsoft.com/office/officeart/2018/2/layout/IconCircleList#2"/>
    <dgm:cxn modelId="{2E301729-4EFB-460A-92DE-3E805C0212A6}" type="presParOf" srcId="{FCA2ABDC-EBFD-4A65-A7CE-4DC60A90ED9D}" destId="{9363DD04-715A-482C-A287-9D5EAB2D4F88}" srcOrd="5" destOrd="0" presId="urn:microsoft.com/office/officeart/2018/2/layout/IconCircleList#2"/>
    <dgm:cxn modelId="{F22EE5F4-5DB1-431B-A510-E72C1E55A696}" type="presParOf" srcId="{FCA2ABDC-EBFD-4A65-A7CE-4DC60A90ED9D}" destId="{DCBA13C7-A64F-4328-8630-1B699E896ED6}" srcOrd="6" destOrd="0" presId="urn:microsoft.com/office/officeart/2018/2/layout/IconCircleList#2"/>
    <dgm:cxn modelId="{09225E51-67AE-4FC1-B52E-C75E659C68A0}" type="presParOf" srcId="{DCBA13C7-A64F-4328-8630-1B699E896ED6}" destId="{F7EF5EA1-683B-498E-A293-D549F0507C51}" srcOrd="0" destOrd="0" presId="urn:microsoft.com/office/officeart/2018/2/layout/IconCircleList#2"/>
    <dgm:cxn modelId="{DF0B9342-23BB-44E6-9EC2-4BF6131EC56E}" type="presParOf" srcId="{DCBA13C7-A64F-4328-8630-1B699E896ED6}" destId="{D3AE6C0D-7399-4808-AA11-AAD8E027B211}" srcOrd="1" destOrd="0" presId="urn:microsoft.com/office/officeart/2018/2/layout/IconCircleList#2"/>
    <dgm:cxn modelId="{0BB1E96E-D3F8-4453-B2FA-D25853B2D195}" type="presParOf" srcId="{DCBA13C7-A64F-4328-8630-1B699E896ED6}" destId="{53D105A1-6E24-4216-AC31-5BB1F270BB4C}" srcOrd="2" destOrd="0" presId="urn:microsoft.com/office/officeart/2018/2/layout/IconCircleList#2"/>
    <dgm:cxn modelId="{A5BBC36A-E6FA-45EB-94DE-2A66D4A77C34}" type="presParOf" srcId="{DCBA13C7-A64F-4328-8630-1B699E896ED6}" destId="{B7DA4D1C-B06A-4207-BFD3-6A1BE38D39A8}" srcOrd="3" destOrd="0" presId="urn:microsoft.com/office/officeart/2018/2/layout/IconCircleLis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ACB6A-9CFB-482C-9FE1-F0AFFCBBE9D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58A3FD-3086-4BA2-A5F5-14A2A67AB378}">
      <dgm:prSet/>
      <dgm:spPr/>
      <dgm:t>
        <a:bodyPr/>
        <a:lstStyle/>
        <a:p>
          <a:r>
            <a:rPr lang="pl-PL"/>
            <a:t>Prawnik, marketingowiec</a:t>
          </a:r>
          <a:endParaRPr lang="en-US"/>
        </a:p>
      </dgm:t>
    </dgm:pt>
    <dgm:pt modelId="{2EE35A28-ADCE-43DF-9506-940FF5A4A95D}" type="parTrans" cxnId="{C1AC6DB7-9D61-44FF-92A9-1C0A3D42FD21}">
      <dgm:prSet/>
      <dgm:spPr/>
      <dgm:t>
        <a:bodyPr/>
        <a:lstStyle/>
        <a:p>
          <a:endParaRPr lang="en-US"/>
        </a:p>
      </dgm:t>
    </dgm:pt>
    <dgm:pt modelId="{EA97788A-1607-4D7A-8C85-E273512ABDC2}" type="sibTrans" cxnId="{C1AC6DB7-9D61-44FF-92A9-1C0A3D42FD21}">
      <dgm:prSet/>
      <dgm:spPr/>
      <dgm:t>
        <a:bodyPr/>
        <a:lstStyle/>
        <a:p>
          <a:endParaRPr lang="en-US"/>
        </a:p>
      </dgm:t>
    </dgm:pt>
    <dgm:pt modelId="{CF824B2D-1C03-4ED0-A2A1-B4ADE4973257}">
      <dgm:prSet/>
      <dgm:spPr/>
      <dgm:t>
        <a:bodyPr/>
        <a:lstStyle/>
        <a:p>
          <a:r>
            <a:rPr lang="pl-PL"/>
            <a:t>Księgowy</a:t>
          </a:r>
          <a:endParaRPr lang="en-US"/>
        </a:p>
      </dgm:t>
    </dgm:pt>
    <dgm:pt modelId="{BF626D1A-B600-44CC-92D0-33903FDC55D2}" type="parTrans" cxnId="{662E7C85-FA74-4299-9A9B-D86BC9F7E2BF}">
      <dgm:prSet/>
      <dgm:spPr/>
      <dgm:t>
        <a:bodyPr/>
        <a:lstStyle/>
        <a:p>
          <a:endParaRPr lang="en-US"/>
        </a:p>
      </dgm:t>
    </dgm:pt>
    <dgm:pt modelId="{B6F0B335-89B7-47C3-964B-2AEE8EA7012B}" type="sibTrans" cxnId="{662E7C85-FA74-4299-9A9B-D86BC9F7E2BF}">
      <dgm:prSet/>
      <dgm:spPr/>
      <dgm:t>
        <a:bodyPr/>
        <a:lstStyle/>
        <a:p>
          <a:endParaRPr lang="en-US"/>
        </a:p>
      </dgm:t>
    </dgm:pt>
    <dgm:pt modelId="{EB89A75B-D27F-4070-9EBB-21A10495EC8F}">
      <dgm:prSet/>
      <dgm:spPr/>
      <dgm:t>
        <a:bodyPr/>
        <a:lstStyle/>
        <a:p>
          <a:r>
            <a:rPr lang="pl-PL"/>
            <a:t>Grafik</a:t>
          </a:r>
          <a:endParaRPr lang="en-US"/>
        </a:p>
      </dgm:t>
    </dgm:pt>
    <dgm:pt modelId="{4E1F0B63-3F23-40F6-8DE5-B4A1D4C55F31}" type="parTrans" cxnId="{FAF8E58E-D447-4119-83C9-D8F8D4C911C0}">
      <dgm:prSet/>
      <dgm:spPr/>
      <dgm:t>
        <a:bodyPr/>
        <a:lstStyle/>
        <a:p>
          <a:endParaRPr lang="en-US"/>
        </a:p>
      </dgm:t>
    </dgm:pt>
    <dgm:pt modelId="{51971297-B49C-41AD-B11B-EA58BF13F947}" type="sibTrans" cxnId="{FAF8E58E-D447-4119-83C9-D8F8D4C911C0}">
      <dgm:prSet/>
      <dgm:spPr/>
      <dgm:t>
        <a:bodyPr/>
        <a:lstStyle/>
        <a:p>
          <a:endParaRPr lang="en-US"/>
        </a:p>
      </dgm:t>
    </dgm:pt>
    <dgm:pt modelId="{FA126668-0EA4-41EB-B9D8-B69AE25ABCBB}">
      <dgm:prSet/>
      <dgm:spPr/>
      <dgm:t>
        <a:bodyPr/>
        <a:lstStyle/>
        <a:p>
          <a:r>
            <a:rPr lang="pl-PL"/>
            <a:t>Tester (na ostatni miesiąc dwóch)</a:t>
          </a:r>
          <a:endParaRPr lang="en-US"/>
        </a:p>
      </dgm:t>
    </dgm:pt>
    <dgm:pt modelId="{37E8C951-3D1F-434A-92B9-3FE2203C035A}" type="parTrans" cxnId="{100960D7-D3F4-4F35-BC3B-880E6E61F17F}">
      <dgm:prSet/>
      <dgm:spPr/>
      <dgm:t>
        <a:bodyPr/>
        <a:lstStyle/>
        <a:p>
          <a:endParaRPr lang="en-US"/>
        </a:p>
      </dgm:t>
    </dgm:pt>
    <dgm:pt modelId="{E8110608-D153-4916-B5EB-878892D41CF5}" type="sibTrans" cxnId="{100960D7-D3F4-4F35-BC3B-880E6E61F17F}">
      <dgm:prSet/>
      <dgm:spPr/>
      <dgm:t>
        <a:bodyPr/>
        <a:lstStyle/>
        <a:p>
          <a:endParaRPr lang="en-US"/>
        </a:p>
      </dgm:t>
    </dgm:pt>
    <dgm:pt modelId="{4A057F99-8AF4-4C25-B699-67261488BF3D}">
      <dgm:prSet/>
      <dgm:spPr/>
      <dgm:t>
        <a:bodyPr/>
        <a:lstStyle/>
        <a:p>
          <a:r>
            <a:rPr lang="pl-PL"/>
            <a:t>Front End Dev</a:t>
          </a:r>
          <a:endParaRPr lang="en-US"/>
        </a:p>
      </dgm:t>
    </dgm:pt>
    <dgm:pt modelId="{B50559DA-B472-43CB-AF4D-C346CE2B2852}" type="parTrans" cxnId="{90B600A9-C45E-4B7D-8D15-D4A2ED71AF24}">
      <dgm:prSet/>
      <dgm:spPr/>
      <dgm:t>
        <a:bodyPr/>
        <a:lstStyle/>
        <a:p>
          <a:endParaRPr lang="en-US"/>
        </a:p>
      </dgm:t>
    </dgm:pt>
    <dgm:pt modelId="{811821B7-CB8A-4FE9-B241-F0B4B2A5CB94}" type="sibTrans" cxnId="{90B600A9-C45E-4B7D-8D15-D4A2ED71AF24}">
      <dgm:prSet/>
      <dgm:spPr/>
      <dgm:t>
        <a:bodyPr/>
        <a:lstStyle/>
        <a:p>
          <a:endParaRPr lang="en-US"/>
        </a:p>
      </dgm:t>
    </dgm:pt>
    <dgm:pt modelId="{42D302A3-CAA7-47B0-8084-C39A42A056E1}">
      <dgm:prSet/>
      <dgm:spPr/>
      <dgm:t>
        <a:bodyPr/>
        <a:lstStyle/>
        <a:p>
          <a:r>
            <a:rPr lang="pl-PL">
              <a:latin typeface="Tw Cen MT" panose="020B0602020104020603"/>
            </a:rPr>
            <a:t>2xBack</a:t>
          </a:r>
          <a:r>
            <a:rPr lang="pl-PL"/>
            <a:t> End Dev</a:t>
          </a:r>
          <a:endParaRPr lang="en-US"/>
        </a:p>
      </dgm:t>
    </dgm:pt>
    <dgm:pt modelId="{EE25AB99-47FA-4159-8824-0B11D7FD910C}" type="parTrans" cxnId="{F26F191D-95EE-4B8F-9153-DB71F0BBFDA1}">
      <dgm:prSet/>
      <dgm:spPr/>
      <dgm:t>
        <a:bodyPr/>
        <a:lstStyle/>
        <a:p>
          <a:endParaRPr lang="en-US"/>
        </a:p>
      </dgm:t>
    </dgm:pt>
    <dgm:pt modelId="{25335FF8-E400-40AE-944C-4EFFE4E7D6B6}" type="sibTrans" cxnId="{F26F191D-95EE-4B8F-9153-DB71F0BBFDA1}">
      <dgm:prSet/>
      <dgm:spPr/>
      <dgm:t>
        <a:bodyPr/>
        <a:lstStyle/>
        <a:p>
          <a:endParaRPr lang="en-US"/>
        </a:p>
      </dgm:t>
    </dgm:pt>
    <dgm:pt modelId="{A856E24B-2BE0-4E77-A8AC-1CDAA148D46C}">
      <dgm:prSet/>
      <dgm:spPr/>
      <dgm:t>
        <a:bodyPr/>
        <a:lstStyle/>
        <a:p>
          <a:r>
            <a:rPr lang="pl-PL">
              <a:latin typeface="Tw Cen MT" panose="020B0602020104020603"/>
            </a:rPr>
            <a:t>FullStack</a:t>
          </a:r>
          <a:r>
            <a:rPr lang="pl-PL"/>
            <a:t> Dev</a:t>
          </a:r>
          <a:endParaRPr lang="en-US"/>
        </a:p>
      </dgm:t>
    </dgm:pt>
    <dgm:pt modelId="{259993FD-D9A8-411E-A6C6-33147661524A}" type="parTrans" cxnId="{52E569DE-842F-4630-B287-A16C3F5FF7E9}">
      <dgm:prSet/>
      <dgm:spPr/>
      <dgm:t>
        <a:bodyPr/>
        <a:lstStyle/>
        <a:p>
          <a:endParaRPr lang="en-US"/>
        </a:p>
      </dgm:t>
    </dgm:pt>
    <dgm:pt modelId="{7DA8261A-77FE-4FC8-B8E7-F5803D198071}" type="sibTrans" cxnId="{52E569DE-842F-4630-B287-A16C3F5FF7E9}">
      <dgm:prSet/>
      <dgm:spPr/>
      <dgm:t>
        <a:bodyPr/>
        <a:lstStyle/>
        <a:p>
          <a:endParaRPr lang="en-US"/>
        </a:p>
      </dgm:t>
    </dgm:pt>
    <dgm:pt modelId="{6349380E-B2BE-47F1-9A4A-A11391ABE6D7}">
      <dgm:prSet/>
      <dgm:spPr/>
      <dgm:t>
        <a:bodyPr/>
        <a:lstStyle/>
        <a:p>
          <a:r>
            <a:rPr lang="pl-PL"/>
            <a:t>Project Manager</a:t>
          </a:r>
          <a:endParaRPr lang="en-US"/>
        </a:p>
      </dgm:t>
    </dgm:pt>
    <dgm:pt modelId="{9ED14213-867A-4BA4-B544-92D307E537C4}" type="parTrans" cxnId="{CE9B6BC5-2C32-4E1D-8817-066C54AD5CC9}">
      <dgm:prSet/>
      <dgm:spPr/>
      <dgm:t>
        <a:bodyPr/>
        <a:lstStyle/>
        <a:p>
          <a:endParaRPr lang="en-US"/>
        </a:p>
      </dgm:t>
    </dgm:pt>
    <dgm:pt modelId="{880D7C57-9C6A-4940-AFA4-26E442FCCDC8}" type="sibTrans" cxnId="{CE9B6BC5-2C32-4E1D-8817-066C54AD5CC9}">
      <dgm:prSet/>
      <dgm:spPr/>
      <dgm:t>
        <a:bodyPr/>
        <a:lstStyle/>
        <a:p>
          <a:endParaRPr lang="en-US"/>
        </a:p>
      </dgm:t>
    </dgm:pt>
    <dgm:pt modelId="{C8CB7467-675C-4778-A0EE-79976E22ED67}" type="pres">
      <dgm:prSet presAssocID="{E57ACB6A-9CFB-482C-9FE1-F0AFFCBBE9D0}" presName="vert0" presStyleCnt="0">
        <dgm:presLayoutVars>
          <dgm:dir/>
          <dgm:animOne val="branch"/>
          <dgm:animLvl val="lvl"/>
        </dgm:presLayoutVars>
      </dgm:prSet>
      <dgm:spPr/>
    </dgm:pt>
    <dgm:pt modelId="{9B945319-1923-48E0-A85D-1C68007F8DA0}" type="pres">
      <dgm:prSet presAssocID="{2F58A3FD-3086-4BA2-A5F5-14A2A67AB378}" presName="thickLine" presStyleLbl="alignNode1" presStyleIdx="0" presStyleCnt="8"/>
      <dgm:spPr/>
    </dgm:pt>
    <dgm:pt modelId="{019FF5C5-AB8B-44EA-AFBC-2F7DD2C5BBCB}" type="pres">
      <dgm:prSet presAssocID="{2F58A3FD-3086-4BA2-A5F5-14A2A67AB378}" presName="horz1" presStyleCnt="0"/>
      <dgm:spPr/>
    </dgm:pt>
    <dgm:pt modelId="{53340553-FB11-4D1B-96A9-589F8F889031}" type="pres">
      <dgm:prSet presAssocID="{2F58A3FD-3086-4BA2-A5F5-14A2A67AB378}" presName="tx1" presStyleLbl="revTx" presStyleIdx="0" presStyleCnt="8"/>
      <dgm:spPr/>
    </dgm:pt>
    <dgm:pt modelId="{4BDA9598-ADEF-4676-92B7-8D52B0AA496F}" type="pres">
      <dgm:prSet presAssocID="{2F58A3FD-3086-4BA2-A5F5-14A2A67AB378}" presName="vert1" presStyleCnt="0"/>
      <dgm:spPr/>
    </dgm:pt>
    <dgm:pt modelId="{3FB8AC76-FE12-453E-A54A-99317443C8E1}" type="pres">
      <dgm:prSet presAssocID="{CF824B2D-1C03-4ED0-A2A1-B4ADE4973257}" presName="thickLine" presStyleLbl="alignNode1" presStyleIdx="1" presStyleCnt="8"/>
      <dgm:spPr/>
    </dgm:pt>
    <dgm:pt modelId="{E080C991-6596-4FF7-98DF-4D3973B8D817}" type="pres">
      <dgm:prSet presAssocID="{CF824B2D-1C03-4ED0-A2A1-B4ADE4973257}" presName="horz1" presStyleCnt="0"/>
      <dgm:spPr/>
    </dgm:pt>
    <dgm:pt modelId="{B503D5DF-C9EC-4BD7-B610-510D00417DB6}" type="pres">
      <dgm:prSet presAssocID="{CF824B2D-1C03-4ED0-A2A1-B4ADE4973257}" presName="tx1" presStyleLbl="revTx" presStyleIdx="1" presStyleCnt="8"/>
      <dgm:spPr/>
    </dgm:pt>
    <dgm:pt modelId="{EF029F70-BEE0-444E-BCD3-198A4C9999C0}" type="pres">
      <dgm:prSet presAssocID="{CF824B2D-1C03-4ED0-A2A1-B4ADE4973257}" presName="vert1" presStyleCnt="0"/>
      <dgm:spPr/>
    </dgm:pt>
    <dgm:pt modelId="{33987625-4CB6-4686-BA29-4B27BDCA59FB}" type="pres">
      <dgm:prSet presAssocID="{EB89A75B-D27F-4070-9EBB-21A10495EC8F}" presName="thickLine" presStyleLbl="alignNode1" presStyleIdx="2" presStyleCnt="8"/>
      <dgm:spPr/>
    </dgm:pt>
    <dgm:pt modelId="{DF068BE3-E83F-4F92-92D0-16F05F4737E3}" type="pres">
      <dgm:prSet presAssocID="{EB89A75B-D27F-4070-9EBB-21A10495EC8F}" presName="horz1" presStyleCnt="0"/>
      <dgm:spPr/>
    </dgm:pt>
    <dgm:pt modelId="{2FCDE2AD-4F27-49FC-931B-D472F2DE42F5}" type="pres">
      <dgm:prSet presAssocID="{EB89A75B-D27F-4070-9EBB-21A10495EC8F}" presName="tx1" presStyleLbl="revTx" presStyleIdx="2" presStyleCnt="8"/>
      <dgm:spPr/>
    </dgm:pt>
    <dgm:pt modelId="{9A6A3C35-D94B-4490-835F-C06E7A2482B3}" type="pres">
      <dgm:prSet presAssocID="{EB89A75B-D27F-4070-9EBB-21A10495EC8F}" presName="vert1" presStyleCnt="0"/>
      <dgm:spPr/>
    </dgm:pt>
    <dgm:pt modelId="{0D5183BA-6EAF-49B4-8D8C-E7E2EC526734}" type="pres">
      <dgm:prSet presAssocID="{FA126668-0EA4-41EB-B9D8-B69AE25ABCBB}" presName="thickLine" presStyleLbl="alignNode1" presStyleIdx="3" presStyleCnt="8"/>
      <dgm:spPr/>
    </dgm:pt>
    <dgm:pt modelId="{8728345C-1FB9-48C9-B416-055894892CF6}" type="pres">
      <dgm:prSet presAssocID="{FA126668-0EA4-41EB-B9D8-B69AE25ABCBB}" presName="horz1" presStyleCnt="0"/>
      <dgm:spPr/>
    </dgm:pt>
    <dgm:pt modelId="{9249E398-4E74-44B2-A7F9-FA0E0B4D23B7}" type="pres">
      <dgm:prSet presAssocID="{FA126668-0EA4-41EB-B9D8-B69AE25ABCBB}" presName="tx1" presStyleLbl="revTx" presStyleIdx="3" presStyleCnt="8"/>
      <dgm:spPr/>
    </dgm:pt>
    <dgm:pt modelId="{39B44D49-B672-429F-ABCE-9F1805C82C4F}" type="pres">
      <dgm:prSet presAssocID="{FA126668-0EA4-41EB-B9D8-B69AE25ABCBB}" presName="vert1" presStyleCnt="0"/>
      <dgm:spPr/>
    </dgm:pt>
    <dgm:pt modelId="{185C8578-ED06-4EE4-ADF4-0A0F86421CFD}" type="pres">
      <dgm:prSet presAssocID="{4A057F99-8AF4-4C25-B699-67261488BF3D}" presName="thickLine" presStyleLbl="alignNode1" presStyleIdx="4" presStyleCnt="8"/>
      <dgm:spPr/>
    </dgm:pt>
    <dgm:pt modelId="{4C5D8EF6-7E34-468E-8CAC-9FA720311719}" type="pres">
      <dgm:prSet presAssocID="{4A057F99-8AF4-4C25-B699-67261488BF3D}" presName="horz1" presStyleCnt="0"/>
      <dgm:spPr/>
    </dgm:pt>
    <dgm:pt modelId="{D0BF51B6-6A3D-4244-A0CF-94E57AADEAED}" type="pres">
      <dgm:prSet presAssocID="{4A057F99-8AF4-4C25-B699-67261488BF3D}" presName="tx1" presStyleLbl="revTx" presStyleIdx="4" presStyleCnt="8"/>
      <dgm:spPr/>
    </dgm:pt>
    <dgm:pt modelId="{16A857D8-B85E-4116-9F4D-16988FFEBF1C}" type="pres">
      <dgm:prSet presAssocID="{4A057F99-8AF4-4C25-B699-67261488BF3D}" presName="vert1" presStyleCnt="0"/>
      <dgm:spPr/>
    </dgm:pt>
    <dgm:pt modelId="{4A73DC16-69BC-49D4-9183-0D3D7E7BD083}" type="pres">
      <dgm:prSet presAssocID="{42D302A3-CAA7-47B0-8084-C39A42A056E1}" presName="thickLine" presStyleLbl="alignNode1" presStyleIdx="5" presStyleCnt="8"/>
      <dgm:spPr/>
    </dgm:pt>
    <dgm:pt modelId="{F5CE13C7-73B2-42CE-B3B9-088EAECD44C7}" type="pres">
      <dgm:prSet presAssocID="{42D302A3-CAA7-47B0-8084-C39A42A056E1}" presName="horz1" presStyleCnt="0"/>
      <dgm:spPr/>
    </dgm:pt>
    <dgm:pt modelId="{A602BC82-08CE-41A7-97E0-4A5AD9C79232}" type="pres">
      <dgm:prSet presAssocID="{42D302A3-CAA7-47B0-8084-C39A42A056E1}" presName="tx1" presStyleLbl="revTx" presStyleIdx="5" presStyleCnt="8"/>
      <dgm:spPr/>
    </dgm:pt>
    <dgm:pt modelId="{332909AE-1A16-4B45-A07B-4D2C9379FEA9}" type="pres">
      <dgm:prSet presAssocID="{42D302A3-CAA7-47B0-8084-C39A42A056E1}" presName="vert1" presStyleCnt="0"/>
      <dgm:spPr/>
    </dgm:pt>
    <dgm:pt modelId="{596D523D-BFB5-4874-8597-CE3908EA5749}" type="pres">
      <dgm:prSet presAssocID="{A856E24B-2BE0-4E77-A8AC-1CDAA148D46C}" presName="thickLine" presStyleLbl="alignNode1" presStyleIdx="6" presStyleCnt="8"/>
      <dgm:spPr/>
    </dgm:pt>
    <dgm:pt modelId="{A7B57A30-FBF9-472B-9D8A-AFB366DFD934}" type="pres">
      <dgm:prSet presAssocID="{A856E24B-2BE0-4E77-A8AC-1CDAA148D46C}" presName="horz1" presStyleCnt="0"/>
      <dgm:spPr/>
    </dgm:pt>
    <dgm:pt modelId="{129F287D-647E-4807-80FD-0788BF95195A}" type="pres">
      <dgm:prSet presAssocID="{A856E24B-2BE0-4E77-A8AC-1CDAA148D46C}" presName="tx1" presStyleLbl="revTx" presStyleIdx="6" presStyleCnt="8"/>
      <dgm:spPr/>
    </dgm:pt>
    <dgm:pt modelId="{2A8DEB21-F3A9-40E8-ABE5-882C97255637}" type="pres">
      <dgm:prSet presAssocID="{A856E24B-2BE0-4E77-A8AC-1CDAA148D46C}" presName="vert1" presStyleCnt="0"/>
      <dgm:spPr/>
    </dgm:pt>
    <dgm:pt modelId="{29580F9F-02BE-4F6F-9A88-C9F9231B0769}" type="pres">
      <dgm:prSet presAssocID="{6349380E-B2BE-47F1-9A4A-A11391ABE6D7}" presName="thickLine" presStyleLbl="alignNode1" presStyleIdx="7" presStyleCnt="8"/>
      <dgm:spPr/>
    </dgm:pt>
    <dgm:pt modelId="{FAC1B206-1D4D-4B59-BC66-1F96296AE9CD}" type="pres">
      <dgm:prSet presAssocID="{6349380E-B2BE-47F1-9A4A-A11391ABE6D7}" presName="horz1" presStyleCnt="0"/>
      <dgm:spPr/>
    </dgm:pt>
    <dgm:pt modelId="{CECA4EF9-8B1A-427C-94B3-9E5651CA637A}" type="pres">
      <dgm:prSet presAssocID="{6349380E-B2BE-47F1-9A4A-A11391ABE6D7}" presName="tx1" presStyleLbl="revTx" presStyleIdx="7" presStyleCnt="8"/>
      <dgm:spPr/>
    </dgm:pt>
    <dgm:pt modelId="{72144F3F-A235-4A7B-A916-550F185157DD}" type="pres">
      <dgm:prSet presAssocID="{6349380E-B2BE-47F1-9A4A-A11391ABE6D7}" presName="vert1" presStyleCnt="0"/>
      <dgm:spPr/>
    </dgm:pt>
  </dgm:ptLst>
  <dgm:cxnLst>
    <dgm:cxn modelId="{1A354800-9750-4E1B-B706-83C08AF03A22}" type="presOf" srcId="{6349380E-B2BE-47F1-9A4A-A11391ABE6D7}" destId="{CECA4EF9-8B1A-427C-94B3-9E5651CA637A}" srcOrd="0" destOrd="0" presId="urn:microsoft.com/office/officeart/2008/layout/LinedList"/>
    <dgm:cxn modelId="{2FDFB207-20DB-483C-9D63-A1ED89503522}" type="presOf" srcId="{FA126668-0EA4-41EB-B9D8-B69AE25ABCBB}" destId="{9249E398-4E74-44B2-A7F9-FA0E0B4D23B7}" srcOrd="0" destOrd="0" presId="urn:microsoft.com/office/officeart/2008/layout/LinedList"/>
    <dgm:cxn modelId="{F26F191D-95EE-4B8F-9153-DB71F0BBFDA1}" srcId="{E57ACB6A-9CFB-482C-9FE1-F0AFFCBBE9D0}" destId="{42D302A3-CAA7-47B0-8084-C39A42A056E1}" srcOrd="5" destOrd="0" parTransId="{EE25AB99-47FA-4159-8824-0B11D7FD910C}" sibTransId="{25335FF8-E400-40AE-944C-4EFFE4E7D6B6}"/>
    <dgm:cxn modelId="{9F1AF232-DADF-4812-9F3F-750091389985}" type="presOf" srcId="{2F58A3FD-3086-4BA2-A5F5-14A2A67AB378}" destId="{53340553-FB11-4D1B-96A9-589F8F889031}" srcOrd="0" destOrd="0" presId="urn:microsoft.com/office/officeart/2008/layout/LinedList"/>
    <dgm:cxn modelId="{94B85744-71AF-4154-990E-961B67FCC81D}" type="presOf" srcId="{EB89A75B-D27F-4070-9EBB-21A10495EC8F}" destId="{2FCDE2AD-4F27-49FC-931B-D472F2DE42F5}" srcOrd="0" destOrd="0" presId="urn:microsoft.com/office/officeart/2008/layout/LinedList"/>
    <dgm:cxn modelId="{B6DF887B-B477-4C81-93BD-37EAAE260BE0}" type="presOf" srcId="{4A057F99-8AF4-4C25-B699-67261488BF3D}" destId="{D0BF51B6-6A3D-4244-A0CF-94E57AADEAED}" srcOrd="0" destOrd="0" presId="urn:microsoft.com/office/officeart/2008/layout/LinedList"/>
    <dgm:cxn modelId="{662E7C85-FA74-4299-9A9B-D86BC9F7E2BF}" srcId="{E57ACB6A-9CFB-482C-9FE1-F0AFFCBBE9D0}" destId="{CF824B2D-1C03-4ED0-A2A1-B4ADE4973257}" srcOrd="1" destOrd="0" parTransId="{BF626D1A-B600-44CC-92D0-33903FDC55D2}" sibTransId="{B6F0B335-89B7-47C3-964B-2AEE8EA7012B}"/>
    <dgm:cxn modelId="{FAF8E58E-D447-4119-83C9-D8F8D4C911C0}" srcId="{E57ACB6A-9CFB-482C-9FE1-F0AFFCBBE9D0}" destId="{EB89A75B-D27F-4070-9EBB-21A10495EC8F}" srcOrd="2" destOrd="0" parTransId="{4E1F0B63-3F23-40F6-8DE5-B4A1D4C55F31}" sibTransId="{51971297-B49C-41AD-B11B-EA58BF13F947}"/>
    <dgm:cxn modelId="{B231959F-2A8B-4538-89CA-6F70C6C04A4C}" type="presOf" srcId="{42D302A3-CAA7-47B0-8084-C39A42A056E1}" destId="{A602BC82-08CE-41A7-97E0-4A5AD9C79232}" srcOrd="0" destOrd="0" presId="urn:microsoft.com/office/officeart/2008/layout/LinedList"/>
    <dgm:cxn modelId="{90B600A9-C45E-4B7D-8D15-D4A2ED71AF24}" srcId="{E57ACB6A-9CFB-482C-9FE1-F0AFFCBBE9D0}" destId="{4A057F99-8AF4-4C25-B699-67261488BF3D}" srcOrd="4" destOrd="0" parTransId="{B50559DA-B472-43CB-AF4D-C346CE2B2852}" sibTransId="{811821B7-CB8A-4FE9-B241-F0B4B2A5CB94}"/>
    <dgm:cxn modelId="{5FFCD7AD-881B-4E95-A2CC-642A0EFE275A}" type="presOf" srcId="{CF824B2D-1C03-4ED0-A2A1-B4ADE4973257}" destId="{B503D5DF-C9EC-4BD7-B610-510D00417DB6}" srcOrd="0" destOrd="0" presId="urn:microsoft.com/office/officeart/2008/layout/LinedList"/>
    <dgm:cxn modelId="{583710B6-AD95-42C2-9B42-9C5386917ABE}" type="presOf" srcId="{A856E24B-2BE0-4E77-A8AC-1CDAA148D46C}" destId="{129F287D-647E-4807-80FD-0788BF95195A}" srcOrd="0" destOrd="0" presId="urn:microsoft.com/office/officeart/2008/layout/LinedList"/>
    <dgm:cxn modelId="{C1AC6DB7-9D61-44FF-92A9-1C0A3D42FD21}" srcId="{E57ACB6A-9CFB-482C-9FE1-F0AFFCBBE9D0}" destId="{2F58A3FD-3086-4BA2-A5F5-14A2A67AB378}" srcOrd="0" destOrd="0" parTransId="{2EE35A28-ADCE-43DF-9506-940FF5A4A95D}" sibTransId="{EA97788A-1607-4D7A-8C85-E273512ABDC2}"/>
    <dgm:cxn modelId="{CE9B6BC5-2C32-4E1D-8817-066C54AD5CC9}" srcId="{E57ACB6A-9CFB-482C-9FE1-F0AFFCBBE9D0}" destId="{6349380E-B2BE-47F1-9A4A-A11391ABE6D7}" srcOrd="7" destOrd="0" parTransId="{9ED14213-867A-4BA4-B544-92D307E537C4}" sibTransId="{880D7C57-9C6A-4940-AFA4-26E442FCCDC8}"/>
    <dgm:cxn modelId="{A4CD8CD0-60EB-4585-93CE-AA9D85004EA8}" type="presOf" srcId="{E57ACB6A-9CFB-482C-9FE1-F0AFFCBBE9D0}" destId="{C8CB7467-675C-4778-A0EE-79976E22ED67}" srcOrd="0" destOrd="0" presId="urn:microsoft.com/office/officeart/2008/layout/LinedList"/>
    <dgm:cxn modelId="{100960D7-D3F4-4F35-BC3B-880E6E61F17F}" srcId="{E57ACB6A-9CFB-482C-9FE1-F0AFFCBBE9D0}" destId="{FA126668-0EA4-41EB-B9D8-B69AE25ABCBB}" srcOrd="3" destOrd="0" parTransId="{37E8C951-3D1F-434A-92B9-3FE2203C035A}" sibTransId="{E8110608-D153-4916-B5EB-878892D41CF5}"/>
    <dgm:cxn modelId="{52E569DE-842F-4630-B287-A16C3F5FF7E9}" srcId="{E57ACB6A-9CFB-482C-9FE1-F0AFFCBBE9D0}" destId="{A856E24B-2BE0-4E77-A8AC-1CDAA148D46C}" srcOrd="6" destOrd="0" parTransId="{259993FD-D9A8-411E-A6C6-33147661524A}" sibTransId="{7DA8261A-77FE-4FC8-B8E7-F5803D198071}"/>
    <dgm:cxn modelId="{B7079DE7-EC95-4BB0-A6EA-E1838588DB26}" type="presParOf" srcId="{C8CB7467-675C-4778-A0EE-79976E22ED67}" destId="{9B945319-1923-48E0-A85D-1C68007F8DA0}" srcOrd="0" destOrd="0" presId="urn:microsoft.com/office/officeart/2008/layout/LinedList"/>
    <dgm:cxn modelId="{BE494C38-FEAF-41AD-A4D0-35A43C73267C}" type="presParOf" srcId="{C8CB7467-675C-4778-A0EE-79976E22ED67}" destId="{019FF5C5-AB8B-44EA-AFBC-2F7DD2C5BBCB}" srcOrd="1" destOrd="0" presId="urn:microsoft.com/office/officeart/2008/layout/LinedList"/>
    <dgm:cxn modelId="{097EB383-8F72-4976-89DC-7DF1DDA87439}" type="presParOf" srcId="{019FF5C5-AB8B-44EA-AFBC-2F7DD2C5BBCB}" destId="{53340553-FB11-4D1B-96A9-589F8F889031}" srcOrd="0" destOrd="0" presId="urn:microsoft.com/office/officeart/2008/layout/LinedList"/>
    <dgm:cxn modelId="{93790650-84DC-4C3D-B185-FE152B462823}" type="presParOf" srcId="{019FF5C5-AB8B-44EA-AFBC-2F7DD2C5BBCB}" destId="{4BDA9598-ADEF-4676-92B7-8D52B0AA496F}" srcOrd="1" destOrd="0" presId="urn:microsoft.com/office/officeart/2008/layout/LinedList"/>
    <dgm:cxn modelId="{3DDE20B5-B6DB-488A-9239-EC46E357E82B}" type="presParOf" srcId="{C8CB7467-675C-4778-A0EE-79976E22ED67}" destId="{3FB8AC76-FE12-453E-A54A-99317443C8E1}" srcOrd="2" destOrd="0" presId="urn:microsoft.com/office/officeart/2008/layout/LinedList"/>
    <dgm:cxn modelId="{E8E62BFF-C2BB-47AA-AA9C-35D9207BC3B7}" type="presParOf" srcId="{C8CB7467-675C-4778-A0EE-79976E22ED67}" destId="{E080C991-6596-4FF7-98DF-4D3973B8D817}" srcOrd="3" destOrd="0" presId="urn:microsoft.com/office/officeart/2008/layout/LinedList"/>
    <dgm:cxn modelId="{5C132EC9-73B0-4912-ABB6-7FFFCAD4D91A}" type="presParOf" srcId="{E080C991-6596-4FF7-98DF-4D3973B8D817}" destId="{B503D5DF-C9EC-4BD7-B610-510D00417DB6}" srcOrd="0" destOrd="0" presId="urn:microsoft.com/office/officeart/2008/layout/LinedList"/>
    <dgm:cxn modelId="{C9A158B6-DF72-4121-B9E1-0DF021942B63}" type="presParOf" srcId="{E080C991-6596-4FF7-98DF-4D3973B8D817}" destId="{EF029F70-BEE0-444E-BCD3-198A4C9999C0}" srcOrd="1" destOrd="0" presId="urn:microsoft.com/office/officeart/2008/layout/LinedList"/>
    <dgm:cxn modelId="{30125698-7837-4A6E-A47A-B146A0A85843}" type="presParOf" srcId="{C8CB7467-675C-4778-A0EE-79976E22ED67}" destId="{33987625-4CB6-4686-BA29-4B27BDCA59FB}" srcOrd="4" destOrd="0" presId="urn:microsoft.com/office/officeart/2008/layout/LinedList"/>
    <dgm:cxn modelId="{57897E5F-4E45-420E-BBD2-FDD00DBD2EA4}" type="presParOf" srcId="{C8CB7467-675C-4778-A0EE-79976E22ED67}" destId="{DF068BE3-E83F-4F92-92D0-16F05F4737E3}" srcOrd="5" destOrd="0" presId="urn:microsoft.com/office/officeart/2008/layout/LinedList"/>
    <dgm:cxn modelId="{B336ACF0-28B4-44EB-9E65-B60C5BEB1AB1}" type="presParOf" srcId="{DF068BE3-E83F-4F92-92D0-16F05F4737E3}" destId="{2FCDE2AD-4F27-49FC-931B-D472F2DE42F5}" srcOrd="0" destOrd="0" presId="urn:microsoft.com/office/officeart/2008/layout/LinedList"/>
    <dgm:cxn modelId="{4F0FD8EE-9160-49C3-9169-70E9BED8A680}" type="presParOf" srcId="{DF068BE3-E83F-4F92-92D0-16F05F4737E3}" destId="{9A6A3C35-D94B-4490-835F-C06E7A2482B3}" srcOrd="1" destOrd="0" presId="urn:microsoft.com/office/officeart/2008/layout/LinedList"/>
    <dgm:cxn modelId="{C5F6C3B7-976B-4CF6-93D1-793678AD852D}" type="presParOf" srcId="{C8CB7467-675C-4778-A0EE-79976E22ED67}" destId="{0D5183BA-6EAF-49B4-8D8C-E7E2EC526734}" srcOrd="6" destOrd="0" presId="urn:microsoft.com/office/officeart/2008/layout/LinedList"/>
    <dgm:cxn modelId="{46738282-AD78-46F5-B3EA-C963447298E1}" type="presParOf" srcId="{C8CB7467-675C-4778-A0EE-79976E22ED67}" destId="{8728345C-1FB9-48C9-B416-055894892CF6}" srcOrd="7" destOrd="0" presId="urn:microsoft.com/office/officeart/2008/layout/LinedList"/>
    <dgm:cxn modelId="{4DD73ADA-BAAC-4406-837D-86D5158C63F0}" type="presParOf" srcId="{8728345C-1FB9-48C9-B416-055894892CF6}" destId="{9249E398-4E74-44B2-A7F9-FA0E0B4D23B7}" srcOrd="0" destOrd="0" presId="urn:microsoft.com/office/officeart/2008/layout/LinedList"/>
    <dgm:cxn modelId="{AAB5B6E6-6B0C-4D7A-BFF2-BAC3974752EA}" type="presParOf" srcId="{8728345C-1FB9-48C9-B416-055894892CF6}" destId="{39B44D49-B672-429F-ABCE-9F1805C82C4F}" srcOrd="1" destOrd="0" presId="urn:microsoft.com/office/officeart/2008/layout/LinedList"/>
    <dgm:cxn modelId="{D29AC30A-17B5-45EB-82DB-DAE32493D813}" type="presParOf" srcId="{C8CB7467-675C-4778-A0EE-79976E22ED67}" destId="{185C8578-ED06-4EE4-ADF4-0A0F86421CFD}" srcOrd="8" destOrd="0" presId="urn:microsoft.com/office/officeart/2008/layout/LinedList"/>
    <dgm:cxn modelId="{B6FAFDA4-2369-4A62-B6BF-9A5D59C87D18}" type="presParOf" srcId="{C8CB7467-675C-4778-A0EE-79976E22ED67}" destId="{4C5D8EF6-7E34-468E-8CAC-9FA720311719}" srcOrd="9" destOrd="0" presId="urn:microsoft.com/office/officeart/2008/layout/LinedList"/>
    <dgm:cxn modelId="{782BC288-8B2F-42C9-B94F-0A13EC8F54A7}" type="presParOf" srcId="{4C5D8EF6-7E34-468E-8CAC-9FA720311719}" destId="{D0BF51B6-6A3D-4244-A0CF-94E57AADEAED}" srcOrd="0" destOrd="0" presId="urn:microsoft.com/office/officeart/2008/layout/LinedList"/>
    <dgm:cxn modelId="{0525CCEA-9E68-4AA3-B217-2177FBD2C204}" type="presParOf" srcId="{4C5D8EF6-7E34-468E-8CAC-9FA720311719}" destId="{16A857D8-B85E-4116-9F4D-16988FFEBF1C}" srcOrd="1" destOrd="0" presId="urn:microsoft.com/office/officeart/2008/layout/LinedList"/>
    <dgm:cxn modelId="{08E5B93D-3CB3-4FEA-862C-D7C242567FA3}" type="presParOf" srcId="{C8CB7467-675C-4778-A0EE-79976E22ED67}" destId="{4A73DC16-69BC-49D4-9183-0D3D7E7BD083}" srcOrd="10" destOrd="0" presId="urn:microsoft.com/office/officeart/2008/layout/LinedList"/>
    <dgm:cxn modelId="{B6EF45BC-72A2-477B-B538-BFC24F9AD87A}" type="presParOf" srcId="{C8CB7467-675C-4778-A0EE-79976E22ED67}" destId="{F5CE13C7-73B2-42CE-B3B9-088EAECD44C7}" srcOrd="11" destOrd="0" presId="urn:microsoft.com/office/officeart/2008/layout/LinedList"/>
    <dgm:cxn modelId="{F2479863-CF1C-4212-94A6-C61F5266BA59}" type="presParOf" srcId="{F5CE13C7-73B2-42CE-B3B9-088EAECD44C7}" destId="{A602BC82-08CE-41A7-97E0-4A5AD9C79232}" srcOrd="0" destOrd="0" presId="urn:microsoft.com/office/officeart/2008/layout/LinedList"/>
    <dgm:cxn modelId="{5FBD9740-45C3-4367-8AB5-D2E18AF05A97}" type="presParOf" srcId="{F5CE13C7-73B2-42CE-B3B9-088EAECD44C7}" destId="{332909AE-1A16-4B45-A07B-4D2C9379FEA9}" srcOrd="1" destOrd="0" presId="urn:microsoft.com/office/officeart/2008/layout/LinedList"/>
    <dgm:cxn modelId="{42FA9279-2B0C-4AF2-8A46-68375C3E673B}" type="presParOf" srcId="{C8CB7467-675C-4778-A0EE-79976E22ED67}" destId="{596D523D-BFB5-4874-8597-CE3908EA5749}" srcOrd="12" destOrd="0" presId="urn:microsoft.com/office/officeart/2008/layout/LinedList"/>
    <dgm:cxn modelId="{D42337E6-C9BD-46E5-80AF-3707ACCBC0E2}" type="presParOf" srcId="{C8CB7467-675C-4778-A0EE-79976E22ED67}" destId="{A7B57A30-FBF9-472B-9D8A-AFB366DFD934}" srcOrd="13" destOrd="0" presId="urn:microsoft.com/office/officeart/2008/layout/LinedList"/>
    <dgm:cxn modelId="{7CDF417C-1105-4D3F-BBE6-E52C6DC16D71}" type="presParOf" srcId="{A7B57A30-FBF9-472B-9D8A-AFB366DFD934}" destId="{129F287D-647E-4807-80FD-0788BF95195A}" srcOrd="0" destOrd="0" presId="urn:microsoft.com/office/officeart/2008/layout/LinedList"/>
    <dgm:cxn modelId="{72CDD081-0D7C-45D6-AD97-A2F60CC7E3EE}" type="presParOf" srcId="{A7B57A30-FBF9-472B-9D8A-AFB366DFD934}" destId="{2A8DEB21-F3A9-40E8-ABE5-882C97255637}" srcOrd="1" destOrd="0" presId="urn:microsoft.com/office/officeart/2008/layout/LinedList"/>
    <dgm:cxn modelId="{329137F6-8F63-4B4C-9C1D-CF315B57075B}" type="presParOf" srcId="{C8CB7467-675C-4778-A0EE-79976E22ED67}" destId="{29580F9F-02BE-4F6F-9A88-C9F9231B0769}" srcOrd="14" destOrd="0" presId="urn:microsoft.com/office/officeart/2008/layout/LinedList"/>
    <dgm:cxn modelId="{6B64BC1B-70D5-4D62-A8BB-33E93233F3F7}" type="presParOf" srcId="{C8CB7467-675C-4778-A0EE-79976E22ED67}" destId="{FAC1B206-1D4D-4B59-BC66-1F96296AE9CD}" srcOrd="15" destOrd="0" presId="urn:microsoft.com/office/officeart/2008/layout/LinedList"/>
    <dgm:cxn modelId="{EC72EEB5-496A-435C-9BD7-A4C78A257AA3}" type="presParOf" srcId="{FAC1B206-1D4D-4B59-BC66-1F96296AE9CD}" destId="{CECA4EF9-8B1A-427C-94B3-9E5651CA637A}" srcOrd="0" destOrd="0" presId="urn:microsoft.com/office/officeart/2008/layout/LinedList"/>
    <dgm:cxn modelId="{E64E7082-6D43-4DE3-AA00-A51A5332764E}" type="presParOf" srcId="{FAC1B206-1D4D-4B59-BC66-1F96296AE9CD}" destId="{72144F3F-A235-4A7B-A916-550F185157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556DE-542D-4439-A125-7D3FEB61EAF2}">
      <dsp:nvSpPr>
        <dsp:cNvPr id="0" name=""/>
        <dsp:cNvSpPr/>
      </dsp:nvSpPr>
      <dsp:spPr>
        <a:xfrm>
          <a:off x="108988" y="151000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80A49-B2B3-4D5C-9D1D-A8FCC3AE4E16}">
      <dsp:nvSpPr>
        <dsp:cNvPr id="0" name=""/>
        <dsp:cNvSpPr/>
      </dsp:nvSpPr>
      <dsp:spPr>
        <a:xfrm>
          <a:off x="378329" y="420341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BDBF2-CDD6-450A-8BAB-D1CE2293CF81}">
      <dsp:nvSpPr>
        <dsp:cNvPr id="0" name=""/>
        <dsp:cNvSpPr/>
      </dsp:nvSpPr>
      <dsp:spPr>
        <a:xfrm>
          <a:off x="1666401" y="151000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Prawnik</a:t>
          </a:r>
          <a:endParaRPr lang="en-US" sz="2400" kern="1200"/>
        </a:p>
      </dsp:txBody>
      <dsp:txXfrm>
        <a:off x="1666401" y="151000"/>
        <a:ext cx="3023212" cy="1282574"/>
      </dsp:txXfrm>
    </dsp:sp>
    <dsp:sp modelId="{CBEE76B6-9998-4E04-ABCF-DA9B3CAB0CF3}">
      <dsp:nvSpPr>
        <dsp:cNvPr id="0" name=""/>
        <dsp:cNvSpPr/>
      </dsp:nvSpPr>
      <dsp:spPr>
        <a:xfrm>
          <a:off x="5216385" y="151000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E77FB-C51D-4089-9971-F3E906008E34}">
      <dsp:nvSpPr>
        <dsp:cNvPr id="0" name=""/>
        <dsp:cNvSpPr/>
      </dsp:nvSpPr>
      <dsp:spPr>
        <a:xfrm>
          <a:off x="5485726" y="420341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5089E-123C-4777-B8C0-56DC5DEB7B88}">
      <dsp:nvSpPr>
        <dsp:cNvPr id="0" name=""/>
        <dsp:cNvSpPr/>
      </dsp:nvSpPr>
      <dsp:spPr>
        <a:xfrm>
          <a:off x="6773797" y="151000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Marketingowiec</a:t>
          </a:r>
          <a:endParaRPr lang="en-US" sz="2400" kern="1200"/>
        </a:p>
      </dsp:txBody>
      <dsp:txXfrm>
        <a:off x="6773797" y="151000"/>
        <a:ext cx="3023212" cy="1282574"/>
      </dsp:txXfrm>
    </dsp:sp>
    <dsp:sp modelId="{5E325360-2F4A-4F34-BA02-6D7270BED42B}">
      <dsp:nvSpPr>
        <dsp:cNvPr id="0" name=""/>
        <dsp:cNvSpPr/>
      </dsp:nvSpPr>
      <dsp:spPr>
        <a:xfrm>
          <a:off x="108988" y="2020823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6180-8817-464A-800A-55F5FE4D8171}">
      <dsp:nvSpPr>
        <dsp:cNvPr id="0" name=""/>
        <dsp:cNvSpPr/>
      </dsp:nvSpPr>
      <dsp:spPr>
        <a:xfrm>
          <a:off x="378329" y="2290164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6BCC4-C469-498D-BFEF-761FBB82FAFF}">
      <dsp:nvSpPr>
        <dsp:cNvPr id="0" name=""/>
        <dsp:cNvSpPr/>
      </dsp:nvSpPr>
      <dsp:spPr>
        <a:xfrm>
          <a:off x="1666401" y="2020823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Księgowy</a:t>
          </a:r>
          <a:endParaRPr lang="en-US" sz="2400" kern="1200"/>
        </a:p>
      </dsp:txBody>
      <dsp:txXfrm>
        <a:off x="1666401" y="2020823"/>
        <a:ext cx="3023212" cy="1282574"/>
      </dsp:txXfrm>
    </dsp:sp>
    <dsp:sp modelId="{F7EF5EA1-683B-498E-A293-D549F0507C51}">
      <dsp:nvSpPr>
        <dsp:cNvPr id="0" name=""/>
        <dsp:cNvSpPr/>
      </dsp:nvSpPr>
      <dsp:spPr>
        <a:xfrm>
          <a:off x="5216385" y="2020823"/>
          <a:ext cx="1282574" cy="12825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E6C0D-7399-4808-AA11-AAD8E027B211}">
      <dsp:nvSpPr>
        <dsp:cNvPr id="0" name=""/>
        <dsp:cNvSpPr/>
      </dsp:nvSpPr>
      <dsp:spPr>
        <a:xfrm>
          <a:off x="5485726" y="2290164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A4D1C-B06A-4207-BFD3-6A1BE38D39A8}">
      <dsp:nvSpPr>
        <dsp:cNvPr id="0" name=""/>
        <dsp:cNvSpPr/>
      </dsp:nvSpPr>
      <dsp:spPr>
        <a:xfrm>
          <a:off x="6773797" y="2020823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Właściciele restauracji</a:t>
          </a:r>
          <a:endParaRPr lang="en-US" sz="2400" kern="1200"/>
        </a:p>
      </dsp:txBody>
      <dsp:txXfrm>
        <a:off x="6773797" y="2020823"/>
        <a:ext cx="3023212" cy="1282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45319-1923-48E0-A85D-1C68007F8DA0}">
      <dsp:nvSpPr>
        <dsp:cNvPr id="0" name=""/>
        <dsp:cNvSpPr/>
      </dsp:nvSpPr>
      <dsp:spPr>
        <a:xfrm>
          <a:off x="0" y="0"/>
          <a:ext cx="6296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40553-FB11-4D1B-96A9-589F8F889031}">
      <dsp:nvSpPr>
        <dsp:cNvPr id="0" name=""/>
        <dsp:cNvSpPr/>
      </dsp:nvSpPr>
      <dsp:spPr>
        <a:xfrm>
          <a:off x="0" y="0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Prawnik, marketingowiec</a:t>
          </a:r>
          <a:endParaRPr lang="en-US" sz="2400" kern="1200"/>
        </a:p>
      </dsp:txBody>
      <dsp:txXfrm>
        <a:off x="0" y="0"/>
        <a:ext cx="6296297" cy="500277"/>
      </dsp:txXfrm>
    </dsp:sp>
    <dsp:sp modelId="{3FB8AC76-FE12-453E-A54A-99317443C8E1}">
      <dsp:nvSpPr>
        <dsp:cNvPr id="0" name=""/>
        <dsp:cNvSpPr/>
      </dsp:nvSpPr>
      <dsp:spPr>
        <a:xfrm>
          <a:off x="0" y="500277"/>
          <a:ext cx="62962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3D5DF-C9EC-4BD7-B610-510D00417DB6}">
      <dsp:nvSpPr>
        <dsp:cNvPr id="0" name=""/>
        <dsp:cNvSpPr/>
      </dsp:nvSpPr>
      <dsp:spPr>
        <a:xfrm>
          <a:off x="0" y="500277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Księgowy</a:t>
          </a:r>
          <a:endParaRPr lang="en-US" sz="2400" kern="1200"/>
        </a:p>
      </dsp:txBody>
      <dsp:txXfrm>
        <a:off x="0" y="500277"/>
        <a:ext cx="6296297" cy="500277"/>
      </dsp:txXfrm>
    </dsp:sp>
    <dsp:sp modelId="{33987625-4CB6-4686-BA29-4B27BDCA59FB}">
      <dsp:nvSpPr>
        <dsp:cNvPr id="0" name=""/>
        <dsp:cNvSpPr/>
      </dsp:nvSpPr>
      <dsp:spPr>
        <a:xfrm>
          <a:off x="0" y="1000555"/>
          <a:ext cx="629629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E2AD-4F27-49FC-931B-D472F2DE42F5}">
      <dsp:nvSpPr>
        <dsp:cNvPr id="0" name=""/>
        <dsp:cNvSpPr/>
      </dsp:nvSpPr>
      <dsp:spPr>
        <a:xfrm>
          <a:off x="0" y="1000555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Grafik</a:t>
          </a:r>
          <a:endParaRPr lang="en-US" sz="2400" kern="1200"/>
        </a:p>
      </dsp:txBody>
      <dsp:txXfrm>
        <a:off x="0" y="1000555"/>
        <a:ext cx="6296297" cy="500277"/>
      </dsp:txXfrm>
    </dsp:sp>
    <dsp:sp modelId="{0D5183BA-6EAF-49B4-8D8C-E7E2EC526734}">
      <dsp:nvSpPr>
        <dsp:cNvPr id="0" name=""/>
        <dsp:cNvSpPr/>
      </dsp:nvSpPr>
      <dsp:spPr>
        <a:xfrm>
          <a:off x="0" y="1500833"/>
          <a:ext cx="629629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E398-4E74-44B2-A7F9-FA0E0B4D23B7}">
      <dsp:nvSpPr>
        <dsp:cNvPr id="0" name=""/>
        <dsp:cNvSpPr/>
      </dsp:nvSpPr>
      <dsp:spPr>
        <a:xfrm>
          <a:off x="0" y="1500833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Tester (na ostatni miesiąc dwóch)</a:t>
          </a:r>
          <a:endParaRPr lang="en-US" sz="2400" kern="1200"/>
        </a:p>
      </dsp:txBody>
      <dsp:txXfrm>
        <a:off x="0" y="1500833"/>
        <a:ext cx="6296297" cy="500277"/>
      </dsp:txXfrm>
    </dsp:sp>
    <dsp:sp modelId="{185C8578-ED06-4EE4-ADF4-0A0F86421CFD}">
      <dsp:nvSpPr>
        <dsp:cNvPr id="0" name=""/>
        <dsp:cNvSpPr/>
      </dsp:nvSpPr>
      <dsp:spPr>
        <a:xfrm>
          <a:off x="0" y="2001110"/>
          <a:ext cx="62962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F51B6-6A3D-4244-A0CF-94E57AADEAED}">
      <dsp:nvSpPr>
        <dsp:cNvPr id="0" name=""/>
        <dsp:cNvSpPr/>
      </dsp:nvSpPr>
      <dsp:spPr>
        <a:xfrm>
          <a:off x="0" y="2001110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Front End Dev</a:t>
          </a:r>
          <a:endParaRPr lang="en-US" sz="2400" kern="1200"/>
        </a:p>
      </dsp:txBody>
      <dsp:txXfrm>
        <a:off x="0" y="2001110"/>
        <a:ext cx="6296297" cy="500277"/>
      </dsp:txXfrm>
    </dsp:sp>
    <dsp:sp modelId="{4A73DC16-69BC-49D4-9183-0D3D7E7BD083}">
      <dsp:nvSpPr>
        <dsp:cNvPr id="0" name=""/>
        <dsp:cNvSpPr/>
      </dsp:nvSpPr>
      <dsp:spPr>
        <a:xfrm>
          <a:off x="0" y="2501388"/>
          <a:ext cx="6296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2BC82-08CE-41A7-97E0-4A5AD9C79232}">
      <dsp:nvSpPr>
        <dsp:cNvPr id="0" name=""/>
        <dsp:cNvSpPr/>
      </dsp:nvSpPr>
      <dsp:spPr>
        <a:xfrm>
          <a:off x="0" y="2501388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>
              <a:latin typeface="Tw Cen MT" panose="020B0602020104020603"/>
            </a:rPr>
            <a:t>2xBack</a:t>
          </a:r>
          <a:r>
            <a:rPr lang="pl-PL" sz="2400" kern="1200"/>
            <a:t> End Dev</a:t>
          </a:r>
          <a:endParaRPr lang="en-US" sz="2400" kern="1200"/>
        </a:p>
      </dsp:txBody>
      <dsp:txXfrm>
        <a:off x="0" y="2501388"/>
        <a:ext cx="6296297" cy="500277"/>
      </dsp:txXfrm>
    </dsp:sp>
    <dsp:sp modelId="{596D523D-BFB5-4874-8597-CE3908EA5749}">
      <dsp:nvSpPr>
        <dsp:cNvPr id="0" name=""/>
        <dsp:cNvSpPr/>
      </dsp:nvSpPr>
      <dsp:spPr>
        <a:xfrm>
          <a:off x="0" y="3001666"/>
          <a:ext cx="629629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F287D-647E-4807-80FD-0788BF95195A}">
      <dsp:nvSpPr>
        <dsp:cNvPr id="0" name=""/>
        <dsp:cNvSpPr/>
      </dsp:nvSpPr>
      <dsp:spPr>
        <a:xfrm>
          <a:off x="0" y="3001666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>
              <a:latin typeface="Tw Cen MT" panose="020B0602020104020603"/>
            </a:rPr>
            <a:t>FullStack</a:t>
          </a:r>
          <a:r>
            <a:rPr lang="pl-PL" sz="2400" kern="1200"/>
            <a:t> Dev</a:t>
          </a:r>
          <a:endParaRPr lang="en-US" sz="2400" kern="1200"/>
        </a:p>
      </dsp:txBody>
      <dsp:txXfrm>
        <a:off x="0" y="3001666"/>
        <a:ext cx="6296297" cy="500277"/>
      </dsp:txXfrm>
    </dsp:sp>
    <dsp:sp modelId="{29580F9F-02BE-4F6F-9A88-C9F9231B0769}">
      <dsp:nvSpPr>
        <dsp:cNvPr id="0" name=""/>
        <dsp:cNvSpPr/>
      </dsp:nvSpPr>
      <dsp:spPr>
        <a:xfrm>
          <a:off x="0" y="3501944"/>
          <a:ext cx="629629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A4EF9-8B1A-427C-94B3-9E5651CA637A}">
      <dsp:nvSpPr>
        <dsp:cNvPr id="0" name=""/>
        <dsp:cNvSpPr/>
      </dsp:nvSpPr>
      <dsp:spPr>
        <a:xfrm>
          <a:off x="0" y="3501944"/>
          <a:ext cx="6296297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Project Manager</a:t>
          </a:r>
          <a:endParaRPr lang="en-US" sz="2400" kern="1200"/>
        </a:p>
      </dsp:txBody>
      <dsp:txXfrm>
        <a:off x="0" y="3501944"/>
        <a:ext cx="6296297" cy="500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#2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3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986" y="4196770"/>
            <a:ext cx="3734942" cy="20527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Michał sobecki</a:t>
            </a:r>
          </a:p>
          <a:p>
            <a:r>
              <a:rPr lang="en-US">
                <a:solidFill>
                  <a:schemeClr val="bg2"/>
                </a:solidFill>
                <a:ea typeface="+mn-lt"/>
                <a:cs typeface="+mn-lt"/>
              </a:rPr>
              <a:t>artur </a:t>
            </a:r>
            <a:r>
              <a:rPr lang="en-US" err="1">
                <a:solidFill>
                  <a:schemeClr val="bg2"/>
                </a:solidFill>
                <a:ea typeface="+mn-lt"/>
                <a:cs typeface="+mn-lt"/>
              </a:rPr>
              <a:t>jankowski</a:t>
            </a:r>
            <a:endParaRPr lang="en-US" err="1">
              <a:solidFill>
                <a:schemeClr val="bg2"/>
              </a:solidFill>
            </a:endParaRPr>
          </a:p>
        </p:txBody>
      </p:sp>
      <p:sp useBgFill="1">
        <p:nvSpPr>
          <p:cNvPr id="105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2">
            <a:extLst>
              <a:ext uri="{FF2B5EF4-FFF2-40B4-BE49-F238E27FC236}">
                <a16:creationId xmlns:a16="http://schemas.microsoft.com/office/drawing/2014/main" id="{CF313B8F-693B-443A-BFFA-7CBDDDF3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39" y="1136606"/>
            <a:ext cx="4577297" cy="457729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C0A75D73-117F-4D8F-91CB-C58160DB68E5}"/>
              </a:ext>
            </a:extLst>
          </p:cNvPr>
          <p:cNvSpPr txBox="1"/>
          <p:nvPr/>
        </p:nvSpPr>
        <p:spPr>
          <a:xfrm>
            <a:off x="1537854" y="2395105"/>
            <a:ext cx="42845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 cap="all">
                <a:solidFill>
                  <a:schemeClr val="bg1"/>
                </a:solidFill>
                <a:ea typeface="+mn-lt"/>
                <a:cs typeface="+mn-lt"/>
              </a:rPr>
              <a:t>TABLICA KONCEPCYJNA APLIKACJI MOBILNEJ FOODE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4411A-2BB5-42DC-909E-69BB18E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Elastyczność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B2DCE-7C00-4847-8213-1290E401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Czas: W 4 miesiące do rozpoczęcia testów musi istnieć działająca aplikacja, niekoniecznie posiadająca jeszcze wszystkie funkcjonalności</a:t>
            </a:r>
          </a:p>
          <a:p>
            <a:r>
              <a:rPr lang="pl-PL"/>
              <a:t>Budżet: Ścisły</a:t>
            </a:r>
          </a:p>
          <a:p>
            <a:r>
              <a:rPr lang="pl-PL"/>
              <a:t>Zakres: Możliwe opóźnione dodanie pewnych funkcjonalności (ranking, osiągnięcia, nagrody, lista zakupów)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7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dgm="http://schemas.openxmlformats.org/drawingml/2006/diagram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EEA737C-055E-4793-BC10-8BFB72B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Zespół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dgm="http://schemas.openxmlformats.org/drawingml/2006/diagram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883C7B3-D324-461C-B6FE-DC685A28B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318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03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C73E9-258A-41B7-82F8-16FBFF1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Kosztorys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A711D8D-B653-4675-BD71-EC62AB225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067085"/>
              </p:ext>
            </p:extLst>
          </p:nvPr>
        </p:nvGraphicFramePr>
        <p:xfrm>
          <a:off x="1141413" y="1712624"/>
          <a:ext cx="9906000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39445894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99568626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9118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Stanowisko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Koszt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Razem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8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Prawnik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5000zł 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5000zł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Marketingowiec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4500zł 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4500zł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Księgowy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800x6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4800zł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9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Grafik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3500zł x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10500zł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6000zł x 5 + 2600zł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35200zł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Front 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4000zł x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20000zł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58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Back</a:t>
                      </a:r>
                      <a:r>
                        <a:rPr lang="pl-PL"/>
                        <a:t> 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5000zł x 5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50000zł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571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Full </a:t>
                      </a:r>
                      <a:r>
                        <a:rPr lang="pl-PL" err="1"/>
                        <a:t>Stack</a:t>
                      </a:r>
                      <a:r>
                        <a:rPr lang="pl-PL"/>
                        <a:t>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10000zł x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50000zł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358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6000zł x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36000zł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072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MongoDB</a:t>
                      </a:r>
                      <a:r>
                        <a:rPr lang="pl-PL"/>
                        <a:t>, sprzęt i różne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50000zł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Tw Cen MT"/>
                        </a:rPr>
                        <a:t>50000zł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11334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/>
                        <a:t>Razem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1" i="0" u="none" strike="noStrike" noProof="0">
                          <a:latin typeface="Tw Cen MT"/>
                        </a:rPr>
                        <a:t>266000zł</a:t>
                      </a:r>
                      <a:endParaRPr lang="pl-PL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F92A5B3-6EA6-4B2E-AD9C-AE34E31A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l-PL"/>
              <a:t>Dlaczego tu jesteśmy?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0AA50-125F-4B9F-B47C-AB6A98F7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pl-PL" sz="2200"/>
              <a:t>Istnieje zapotrzebowanie na aplikację, która pozwoli użytkownikom na wymianę i sprzedaż niepotrzebnych produktów</a:t>
            </a:r>
            <a:endParaRPr lang="pl-PL"/>
          </a:p>
          <a:p>
            <a:pPr marL="342900" indent="-342900"/>
            <a:r>
              <a:rPr lang="pl-PL" sz="2200"/>
              <a:t>W Polsce marnuje się 247kg żywności na osobę, a w sumie na świecie </a:t>
            </a:r>
            <a:r>
              <a:rPr lang="pl-PL" sz="2200" b="1"/>
              <a:t>1,3 miliarda ton</a:t>
            </a:r>
            <a:r>
              <a:rPr lang="pl-PL" sz="2200"/>
              <a:t> rocznie</a:t>
            </a:r>
            <a:endParaRPr lang="pl-PL"/>
          </a:p>
          <a:p>
            <a:pPr marL="342900" indent="-342900"/>
            <a:r>
              <a:rPr lang="pl-PL" sz="2200"/>
              <a:t>Marnowanie</a:t>
            </a:r>
            <a:r>
              <a:rPr lang="pl-PL" sz="2200">
                <a:ea typeface="+mn-lt"/>
                <a:cs typeface="+mn-lt"/>
              </a:rPr>
              <a:t> żywności powoduje negatywne zmiany klimatyczne</a:t>
            </a:r>
          </a:p>
          <a:p>
            <a:pPr marL="342900" indent="-342900"/>
            <a:r>
              <a:rPr lang="pl-PL" sz="2200">
                <a:ea typeface="+mn-lt"/>
                <a:cs typeface="+mn-lt"/>
              </a:rPr>
              <a:t>Produkty</a:t>
            </a:r>
            <a:r>
              <a:rPr lang="pl-PL" sz="2200"/>
              <a:t>, które miałyby się zmarnować, są tańsze oraz zmniejszają ilość zbieranych śmieci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08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0F5BAD-1EBC-4A9F-BA6A-DA2DB6B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Krótkie podsumowanie</a:t>
            </a:r>
          </a:p>
        </p:txBody>
      </p:sp>
      <p:pic>
        <p:nvPicPr>
          <p:cNvPr id="7" name="Grafika 7" descr="Budynek">
            <a:extLst>
              <a:ext uri="{FF2B5EF4-FFF2-40B4-BE49-F238E27FC236}">
                <a16:creationId xmlns:a16="http://schemas.microsoft.com/office/drawing/2014/main" id="{2C5359D4-8682-4DE1-A525-1657931E5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6970" y="3209819"/>
            <a:ext cx="895814" cy="905107"/>
          </a:xfrm>
          <a:prstGeom prst="rect">
            <a:avLst/>
          </a:prstGeom>
        </p:spPr>
      </p:pic>
      <p:pic>
        <p:nvPicPr>
          <p:cNvPr id="5" name="Grafika 5" descr="Ocena — 3 gwiazdki">
            <a:extLst>
              <a:ext uri="{FF2B5EF4-FFF2-40B4-BE49-F238E27FC236}">
                <a16:creationId xmlns:a16="http://schemas.microsoft.com/office/drawing/2014/main" id="{AE783E2B-8422-45DE-878A-A0FDF937C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543" y="3291130"/>
            <a:ext cx="914400" cy="914400"/>
          </a:xfrm>
          <a:prstGeom prst="rect">
            <a:avLst/>
          </a:prstGeom>
        </p:spPr>
      </p:pic>
      <p:pic>
        <p:nvPicPr>
          <p:cNvPr id="6" name="Grafika 10" descr="Kalkulator">
            <a:extLst>
              <a:ext uri="{FF2B5EF4-FFF2-40B4-BE49-F238E27FC236}">
                <a16:creationId xmlns:a16="http://schemas.microsoft.com/office/drawing/2014/main" id="{07ACE4EE-AC69-40B6-871C-70EE3A42B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8173" y="4512062"/>
            <a:ext cx="914400" cy="914400"/>
          </a:xfrm>
          <a:prstGeom prst="rect">
            <a:avLst/>
          </a:prstGeom>
        </p:spPr>
      </p:pic>
      <p:pic>
        <p:nvPicPr>
          <p:cNvPr id="4" name="Grafika 7" descr="Smartfon">
            <a:extLst>
              <a:ext uri="{FF2B5EF4-FFF2-40B4-BE49-F238E27FC236}">
                <a16:creationId xmlns:a16="http://schemas.microsoft.com/office/drawing/2014/main" id="{BC06FEFE-E5FD-4908-A2A3-34CC792D5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5711" y="2009584"/>
            <a:ext cx="957695" cy="949036"/>
          </a:xfrm>
          <a:prstGeom prst="rect">
            <a:avLst/>
          </a:prstGeom>
        </p:spPr>
      </p:pic>
      <p:pic>
        <p:nvPicPr>
          <p:cNvPr id="8" name="Grafika 8" descr="Torba na zakupy">
            <a:extLst>
              <a:ext uri="{FF2B5EF4-FFF2-40B4-BE49-F238E27FC236}">
                <a16:creationId xmlns:a16="http://schemas.microsoft.com/office/drawing/2014/main" id="{A9D96367-4F86-41F1-93D5-D51D68D66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4590" y="4474892"/>
            <a:ext cx="960863" cy="95157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A999EFD-C4A8-401E-A4CF-4181C9985AD8}"/>
              </a:ext>
            </a:extLst>
          </p:cNvPr>
          <p:cNvSpPr txBox="1"/>
          <p:nvPr/>
        </p:nvSpPr>
        <p:spPr>
          <a:xfrm>
            <a:off x="1944832" y="2092036"/>
            <a:ext cx="30549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Aplikacja mobilna pozwalająca na dodawanie ofert produktów do oddania</a:t>
            </a:r>
          </a:p>
          <a:p>
            <a:pPr algn="l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29ECE3-41A7-4B45-AF7F-79BA76268482}"/>
              </a:ext>
            </a:extLst>
          </p:cNvPr>
          <p:cNvSpPr txBox="1"/>
          <p:nvPr/>
        </p:nvSpPr>
        <p:spPr>
          <a:xfrm>
            <a:off x="6798252" y="46940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System punktów</a:t>
            </a:r>
          </a:p>
          <a:p>
            <a:pPr algn="l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C95F43D-216F-4499-90E5-86A8A1A2A04B}"/>
              </a:ext>
            </a:extLst>
          </p:cNvPr>
          <p:cNvSpPr txBox="1"/>
          <p:nvPr/>
        </p:nvSpPr>
        <p:spPr>
          <a:xfrm>
            <a:off x="6802582" y="210069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System weryfikacji transakcji</a:t>
            </a:r>
          </a:p>
          <a:p>
            <a:pPr algn="l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230A342-4B7A-4244-A01F-6437667B39CC}"/>
              </a:ext>
            </a:extLst>
          </p:cNvPr>
          <p:cNvSpPr txBox="1"/>
          <p:nvPr/>
        </p:nvSpPr>
        <p:spPr>
          <a:xfrm>
            <a:off x="1940504" y="4512252"/>
            <a:ext cx="2725881" cy="1191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Lista zakupów oraz informacje o produktach własnych</a:t>
            </a:r>
          </a:p>
          <a:p>
            <a:pPr algn="l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06DF091-2B47-461E-846A-2EFB19587951}"/>
              </a:ext>
            </a:extLst>
          </p:cNvPr>
          <p:cNvSpPr txBox="1"/>
          <p:nvPr/>
        </p:nvSpPr>
        <p:spPr>
          <a:xfrm>
            <a:off x="6802582" y="346883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Ogłoszenia dla firm</a:t>
            </a:r>
          </a:p>
          <a:p>
            <a:pPr algn="l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C25DF2F-D5B6-42FE-8E0C-D8423BE9DC47}"/>
              </a:ext>
            </a:extLst>
          </p:cNvPr>
          <p:cNvSpPr txBox="1"/>
          <p:nvPr/>
        </p:nvSpPr>
        <p:spPr>
          <a:xfrm>
            <a:off x="1940504" y="3455843"/>
            <a:ext cx="24920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ea typeface="+mn-lt"/>
                <a:cs typeface="+mn-lt"/>
              </a:rPr>
              <a:t>System oceny użytkowników</a:t>
            </a:r>
          </a:p>
          <a:p>
            <a:pPr algn="l"/>
            <a:endParaRPr lang="pl-PL"/>
          </a:p>
        </p:txBody>
      </p:sp>
      <p:pic>
        <p:nvPicPr>
          <p:cNvPr id="17" name="Grafika 17" descr="Uścisk dłoni">
            <a:extLst>
              <a:ext uri="{FF2B5EF4-FFF2-40B4-BE49-F238E27FC236}">
                <a16:creationId xmlns:a16="http://schemas.microsoft.com/office/drawing/2014/main" id="{B92D69A9-5A08-4622-8A63-3A36E87F0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3664" y="1993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8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0BC11B3-461A-40AC-9152-3500446044E4}"/>
              </a:ext>
            </a:extLst>
          </p:cNvPr>
          <p:cNvSpPr txBox="1"/>
          <p:nvPr/>
        </p:nvSpPr>
        <p:spPr>
          <a:xfrm>
            <a:off x="6569957" y="618518"/>
            <a:ext cx="4747088" cy="14785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Kupuj</a:t>
            </a:r>
            <a:r>
              <a:rPr lang="en-US" sz="3600" b="1" i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cap="all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tanio</a:t>
            </a:r>
            <a:r>
              <a:rPr lang="en-US" sz="3600" b="1" i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 </a:t>
            </a:r>
            <a:endParaRPr lang="en-US" sz="3600" cap="all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b="1" i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1" cap="all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ekologicznie</a:t>
            </a:r>
            <a:r>
              <a:rPr lang="en-US" sz="3600" b="1" i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  <a:endParaRPr lang="en-US" sz="3600" cap="all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09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12">
            <a:extLst>
              <a:ext uri="{FF2B5EF4-FFF2-40B4-BE49-F238E27FC236}">
                <a16:creationId xmlns:a16="http://schemas.microsoft.com/office/drawing/2014/main" id="{CFAC4A8C-D5F4-4269-8F21-7EB0A3AA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3" y="1147145"/>
            <a:ext cx="4567773" cy="456777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C764007-62C4-4064-B8D0-8FAA67FAAAAC}"/>
              </a:ext>
            </a:extLst>
          </p:cNvPr>
          <p:cNvSpPr txBox="1"/>
          <p:nvPr/>
        </p:nvSpPr>
        <p:spPr>
          <a:xfrm>
            <a:off x="6569957" y="2656464"/>
            <a:ext cx="4747087" cy="3134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Tańsze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jedzenie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niż</a:t>
            </a:r>
            <a:r>
              <a:rPr lang="en-US" sz="2400">
                <a:solidFill>
                  <a:srgbClr val="FFFFFF"/>
                </a:solidFill>
              </a:rPr>
              <a:t> w </a:t>
            </a:r>
            <a:r>
              <a:rPr lang="en-US" sz="2400" err="1">
                <a:solidFill>
                  <a:srgbClr val="FFFFFF"/>
                </a:solidFill>
              </a:rPr>
              <a:t>sklepach</a:t>
            </a:r>
            <a:endParaRPr lang="en-US" sz="2400">
              <a:solidFill>
                <a:srgbClr val="FFFFFF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Dbasz</a:t>
            </a:r>
            <a:r>
              <a:rPr lang="en-US" sz="2400">
                <a:solidFill>
                  <a:srgbClr val="FFFFFF"/>
                </a:solidFill>
              </a:rPr>
              <a:t> o </a:t>
            </a:r>
            <a:r>
              <a:rPr lang="en-US" sz="2400" err="1">
                <a:solidFill>
                  <a:srgbClr val="FFFFFF"/>
                </a:solidFill>
              </a:rPr>
              <a:t>środowisko</a:t>
            </a:r>
            <a:endParaRPr lang="en-US" sz="2400">
              <a:solidFill>
                <a:srgbClr val="FFFFFF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Zdobywasz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nagrody</a:t>
            </a: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62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2E23B-FF94-40E8-A933-74E903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Lista "NIE"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79074316-F151-4DD6-81C4-BDE5DC3EA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95575"/>
              </p:ext>
            </p:extLst>
          </p:nvPr>
        </p:nvGraphicFramePr>
        <p:xfrm>
          <a:off x="1141413" y="1989293"/>
          <a:ext cx="9906000" cy="3979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853616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79943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/>
                        <a:t>POZA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Tw Cen MT"/>
                        </a:rPr>
                        <a:t>Dodawanie ofert przez osoby prywatne i firmy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Rozstrzyganie sporów pomiędzy stronami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62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/>
                        <a:t>System oceny użytkowników, poziom zaufania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Pośredniczenie pomiędzy klientami a marketami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201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/>
                        <a:t>Lista zakupów i przechowywanie informacji o własnych produktach spożywczych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Płatności z góry lub gotówkowe, zamiana punktów na rzeczywistą walutę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10635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/>
                        <a:t>System punktów i nagród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Forum, grupy, znajomi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18237"/>
                  </a:ext>
                </a:extLst>
              </a:tr>
              <a:tr h="37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Strona internetowa serwisu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681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/>
                        <a:t>NIEOKREŚLONE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08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/>
                        <a:t>Używanie kodów QR zamiast haseł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96057"/>
                  </a:ext>
                </a:extLst>
              </a:tr>
              <a:tr h="370839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0" i="0" u="none" strike="noStrike" noProof="0">
                          <a:latin typeface="Tw Cen MT"/>
                        </a:rPr>
                        <a:t>Osobne API dla firm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98229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/>
                        <a:t>Skanowanie kodów kreskowych produktów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7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5" name="Rectangle 64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69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74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5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9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51400EE-C12F-4068-896D-C464CE1E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l-PL">
                <a:ea typeface="+mj-lt"/>
                <a:cs typeface="+mj-lt"/>
              </a:rPr>
              <a:t>POZNAJCIE SWOICH SĄSIADÓW</a:t>
            </a:r>
          </a:p>
          <a:p>
            <a:pPr algn="ctr"/>
            <a:endParaRPr lang="pl-PL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5BBBA5-C5F2-4CE3-B07B-9520B0D5A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18105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79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272686-8B43-4E83-BEBC-D28B1AB2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Nasze 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0BA146-DA6C-41B9-A637-EB9E0D14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rgbClr val="FFFFFF"/>
                </a:solidFill>
              </a:rPr>
              <a:t>Aplikacja mobilna (Android oraz iOS)</a:t>
            </a:r>
          </a:p>
          <a:p>
            <a:r>
              <a:rPr lang="pl-PL" sz="2000" err="1">
                <a:solidFill>
                  <a:srgbClr val="FFFFFF"/>
                </a:solidFill>
              </a:rPr>
              <a:t>Backend</a:t>
            </a:r>
            <a:r>
              <a:rPr lang="pl-PL" sz="2000">
                <a:solidFill>
                  <a:srgbClr val="FFFFFF"/>
                </a:solidFill>
              </a:rPr>
              <a:t> : Java, </a:t>
            </a:r>
            <a:r>
              <a:rPr lang="pl-PL" sz="2000" err="1">
                <a:solidFill>
                  <a:srgbClr val="FFFFFF"/>
                </a:solidFill>
              </a:rPr>
              <a:t>OpenStreetMap</a:t>
            </a:r>
            <a:r>
              <a:rPr lang="pl-PL" sz="2000">
                <a:solidFill>
                  <a:srgbClr val="FFFFFF"/>
                </a:solidFill>
              </a:rPr>
              <a:t> API</a:t>
            </a:r>
          </a:p>
          <a:p>
            <a:r>
              <a:rPr lang="pl-PL" sz="2000" err="1">
                <a:solidFill>
                  <a:srgbClr val="FFFFFF"/>
                </a:solidFill>
              </a:rPr>
              <a:t>Frontend</a:t>
            </a:r>
            <a:r>
              <a:rPr lang="pl-PL" sz="2000">
                <a:solidFill>
                  <a:srgbClr val="FFFFFF"/>
                </a:solidFill>
              </a:rPr>
              <a:t> : </a:t>
            </a:r>
            <a:r>
              <a:rPr lang="pl-PL" sz="2000" err="1">
                <a:solidFill>
                  <a:srgbClr val="FFFFFF"/>
                </a:solidFill>
              </a:rPr>
              <a:t>React</a:t>
            </a:r>
            <a:r>
              <a:rPr lang="pl-PL" sz="2000">
                <a:solidFill>
                  <a:srgbClr val="FFFFFF"/>
                </a:solidFill>
              </a:rPr>
              <a:t> Native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pl-PL" sz="2000">
                <a:solidFill>
                  <a:srgbClr val="FFFFFF"/>
                </a:solidFill>
              </a:rPr>
              <a:t>Bazy danych : </a:t>
            </a:r>
            <a:r>
              <a:rPr lang="pl-PL" sz="2000" err="1">
                <a:solidFill>
                  <a:srgbClr val="FFFFFF"/>
                </a:solidFill>
              </a:rPr>
              <a:t>MongoDB</a:t>
            </a:r>
          </a:p>
          <a:p>
            <a:endParaRPr lang="pl-PL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7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7B9116-9A31-457E-B997-86E2333E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JAKIM NAJWAŻNIEJSZYM WYZWANIOM TRZEBA BĘDZIE STAWIĆ CZOŁO?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EA2EEB-F921-4DBA-9187-BD606A77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/>
              <a:t>Pozyskanie oraz utrzymanie grona użytkowników na start aplikacji, aby umożliwić jej działanie</a:t>
            </a:r>
          </a:p>
          <a:p>
            <a:r>
              <a:rPr lang="pl-PL"/>
              <a:t>Algorytm wyznaczający poziom zaufania użytkownika, zapewniający większe bezpieczeństwo</a:t>
            </a:r>
          </a:p>
          <a:p>
            <a:r>
              <a:rPr lang="pl-PL"/>
              <a:t>Spełnienie norm bezpieczeństwa, ochrony danych osobowych</a:t>
            </a:r>
          </a:p>
          <a:p>
            <a:r>
              <a:rPr lang="pl-PL"/>
              <a:t>Aspekt prawny systemu punktowego w płatnościach</a:t>
            </a:r>
          </a:p>
          <a:p>
            <a:r>
              <a:rPr lang="pl-PL"/>
              <a:t>Błędy przy zarządzaniu transakcjami</a:t>
            </a:r>
          </a:p>
        </p:txBody>
      </p:sp>
    </p:spTree>
    <p:extLst>
      <p:ext uri="{BB962C8B-B14F-4D97-AF65-F5344CB8AC3E}">
        <p14:creationId xmlns:p14="http://schemas.microsoft.com/office/powerpoint/2010/main" val="10992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8B04C-4734-4F6C-B503-2F7889A0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Wielkość projektu</a:t>
            </a:r>
            <a:endParaRPr lang="pl-PL"/>
          </a:p>
        </p:txBody>
      </p:sp>
      <p:pic>
        <p:nvPicPr>
          <p:cNvPr id="6" name="Graphic 6" descr="Użytkownicy">
            <a:extLst>
              <a:ext uri="{FF2B5EF4-FFF2-40B4-BE49-F238E27FC236}">
                <a16:creationId xmlns:a16="http://schemas.microsoft.com/office/drawing/2014/main" id="{C35705BD-329E-40CD-93DE-B504BC27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363BE5-9F3E-4BE3-A686-B4A6AE4D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Zebranie informacji, kontakt z prawnikami, firmami – 1 miesiąc</a:t>
            </a:r>
          </a:p>
          <a:p>
            <a:r>
              <a:rPr lang="pl-PL"/>
              <a:t>Zaprogramowanie podstaw aplikacji – 3 miesiące</a:t>
            </a:r>
          </a:p>
          <a:p>
            <a:r>
              <a:rPr lang="pl-PL"/>
              <a:t>Testowanie na grupie odbiorców oraz marketing – 2 miesiące</a:t>
            </a:r>
          </a:p>
          <a:p>
            <a:pPr marL="0" indent="0">
              <a:buNone/>
            </a:pPr>
            <a:r>
              <a:rPr lang="pl-PL"/>
              <a:t>Razem: 6 miesięcy</a:t>
            </a:r>
          </a:p>
        </p:txBody>
      </p:sp>
    </p:spTree>
    <p:extLst>
      <p:ext uri="{BB962C8B-B14F-4D97-AF65-F5344CB8AC3E}">
        <p14:creationId xmlns:p14="http://schemas.microsoft.com/office/powerpoint/2010/main" val="3038390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Panoramiczny</PresentationFormat>
  <Slides>12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Circuit</vt:lpstr>
      <vt:lpstr>Prezentacja programu PowerPoint</vt:lpstr>
      <vt:lpstr>Dlaczego tu jesteśmy?</vt:lpstr>
      <vt:lpstr>Krótkie podsumowanie</vt:lpstr>
      <vt:lpstr>Prezentacja programu PowerPoint</vt:lpstr>
      <vt:lpstr>Lista "NIE"</vt:lpstr>
      <vt:lpstr>POZNAJCIE SWOICH SĄSIADÓW </vt:lpstr>
      <vt:lpstr>Nasze rozwiązanie</vt:lpstr>
      <vt:lpstr>JAKIM NAJWAŻNIEJSZYM WYZWANIOM TRZEBA BĘDZIE STAWIĆ CZOŁO?</vt:lpstr>
      <vt:lpstr>Wielkość projektu</vt:lpstr>
      <vt:lpstr>Elastyczność</vt:lpstr>
      <vt:lpstr>Zespół</vt:lpstr>
      <vt:lpstr>Kosztorys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</cp:revision>
  <dcterms:created xsi:type="dcterms:W3CDTF">2020-10-14T15:27:20Z</dcterms:created>
  <dcterms:modified xsi:type="dcterms:W3CDTF">2020-10-28T22:07:42Z</dcterms:modified>
</cp:coreProperties>
</file>