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9" autoAdjust="0"/>
    <p:restoredTop sz="86371"/>
  </p:normalViewPr>
  <p:slideViewPr>
    <p:cSldViewPr snapToGrid="0">
      <p:cViewPr varScale="1">
        <p:scale>
          <a:sx n="116" d="100"/>
          <a:sy n="116" d="100"/>
        </p:scale>
        <p:origin x="132" y="5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FA1A4-F446-4E1E-914C-9FC7C64C73A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A8A11-CD5A-4B17-B251-C06175E1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7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" y="1"/>
            <a:ext cx="12184768" cy="4585607"/>
          </a:xfrm>
          <a:prstGeom prst="rect">
            <a:avLst/>
          </a:prstGeom>
          <a:noFill/>
        </p:spPr>
      </p:pic>
      <p:sp>
        <p:nvSpPr>
          <p:cNvPr id="13" name="Текст 12"/>
          <p:cNvSpPr>
            <a:spLocks noGrp="1"/>
          </p:cNvSpPr>
          <p:nvPr>
            <p:ph type="body" sz="quarter" idx="14"/>
          </p:nvPr>
        </p:nvSpPr>
        <p:spPr>
          <a:xfrm>
            <a:off x="714587" y="1114452"/>
            <a:ext cx="8744373" cy="535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Rectangle 7"/>
          <p:cNvSpPr/>
          <p:nvPr userDrawn="1"/>
        </p:nvSpPr>
        <p:spPr>
          <a:xfrm>
            <a:off x="715010" y="3813889"/>
            <a:ext cx="3456093" cy="23151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841" tIns="24420" rIns="48841" bIns="24420" anchor="ctr"/>
          <a:lstStyle/>
          <a:p>
            <a:pPr algn="ctr" defTabSz="9432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67"/>
          </a:p>
        </p:txBody>
      </p:sp>
      <p:cxnSp>
        <p:nvCxnSpPr>
          <p:cNvPr id="9" name="Straight Connector 9"/>
          <p:cNvCxnSpPr/>
          <p:nvPr userDrawn="1"/>
        </p:nvCxnSpPr>
        <p:spPr>
          <a:xfrm>
            <a:off x="1096434" y="4191000"/>
            <a:ext cx="76623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7"/>
          <p:cNvCxnSpPr/>
          <p:nvPr userDrawn="1"/>
        </p:nvCxnSpPr>
        <p:spPr>
          <a:xfrm>
            <a:off x="11086253" y="362292"/>
            <a:ext cx="0" cy="3452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Текст 12"/>
          <p:cNvSpPr>
            <a:spLocks noGrp="1"/>
          </p:cNvSpPr>
          <p:nvPr>
            <p:ph type="body" sz="quarter" idx="16"/>
          </p:nvPr>
        </p:nvSpPr>
        <p:spPr>
          <a:xfrm>
            <a:off x="1096434" y="4329993"/>
            <a:ext cx="2689860" cy="24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1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7" name="Текст 12"/>
          <p:cNvSpPr>
            <a:spLocks noGrp="1"/>
          </p:cNvSpPr>
          <p:nvPr>
            <p:ph type="body" sz="quarter" idx="17"/>
          </p:nvPr>
        </p:nvSpPr>
        <p:spPr>
          <a:xfrm>
            <a:off x="715010" y="3039865"/>
            <a:ext cx="8743951" cy="3709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Freeform 8"/>
          <p:cNvSpPr>
            <a:spLocks noEditPoints="1"/>
          </p:cNvSpPr>
          <p:nvPr userDrawn="1"/>
        </p:nvSpPr>
        <p:spPr bwMode="auto">
          <a:xfrm>
            <a:off x="9606831" y="439554"/>
            <a:ext cx="1333245" cy="300348"/>
          </a:xfrm>
          <a:custGeom>
            <a:avLst/>
            <a:gdLst>
              <a:gd name="T0" fmla="*/ 353 w 960"/>
              <a:gd name="T1" fmla="*/ 93 h 214"/>
              <a:gd name="T2" fmla="*/ 350 w 960"/>
              <a:gd name="T3" fmla="*/ 82 h 214"/>
              <a:gd name="T4" fmla="*/ 458 w 960"/>
              <a:gd name="T5" fmla="*/ 108 h 214"/>
              <a:gd name="T6" fmla="*/ 484 w 960"/>
              <a:gd name="T7" fmla="*/ 53 h 214"/>
              <a:gd name="T8" fmla="*/ 470 w 960"/>
              <a:gd name="T9" fmla="*/ 93 h 214"/>
              <a:gd name="T10" fmla="*/ 508 w 960"/>
              <a:gd name="T11" fmla="*/ 39 h 214"/>
              <a:gd name="T12" fmla="*/ 544 w 960"/>
              <a:gd name="T13" fmla="*/ 107 h 214"/>
              <a:gd name="T14" fmla="*/ 426 w 960"/>
              <a:gd name="T15" fmla="*/ 52 h 214"/>
              <a:gd name="T16" fmla="*/ 394 w 960"/>
              <a:gd name="T17" fmla="*/ 82 h 214"/>
              <a:gd name="T18" fmla="*/ 411 w 960"/>
              <a:gd name="T19" fmla="*/ 64 h 214"/>
              <a:gd name="T20" fmla="*/ 411 w 960"/>
              <a:gd name="T21" fmla="*/ 64 h 214"/>
              <a:gd name="T22" fmla="*/ 235 w 960"/>
              <a:gd name="T23" fmla="*/ 39 h 214"/>
              <a:gd name="T24" fmla="*/ 305 w 960"/>
              <a:gd name="T25" fmla="*/ 39 h 214"/>
              <a:gd name="T26" fmla="*/ 836 w 960"/>
              <a:gd name="T27" fmla="*/ 107 h 214"/>
              <a:gd name="T28" fmla="*/ 836 w 960"/>
              <a:gd name="T29" fmla="*/ 80 h 214"/>
              <a:gd name="T30" fmla="*/ 876 w 960"/>
              <a:gd name="T31" fmla="*/ 66 h 214"/>
              <a:gd name="T32" fmla="*/ 905 w 960"/>
              <a:gd name="T33" fmla="*/ 107 h 214"/>
              <a:gd name="T34" fmla="*/ 774 w 960"/>
              <a:gd name="T35" fmla="*/ 108 h 214"/>
              <a:gd name="T36" fmla="*/ 929 w 960"/>
              <a:gd name="T37" fmla="*/ 107 h 214"/>
              <a:gd name="T38" fmla="*/ 763 w 960"/>
              <a:gd name="T39" fmla="*/ 67 h 214"/>
              <a:gd name="T40" fmla="*/ 713 w 960"/>
              <a:gd name="T41" fmla="*/ 60 h 214"/>
              <a:gd name="T42" fmla="*/ 728 w 960"/>
              <a:gd name="T43" fmla="*/ 81 h 214"/>
              <a:gd name="T44" fmla="*/ 740 w 960"/>
              <a:gd name="T45" fmla="*/ 67 h 214"/>
              <a:gd name="T46" fmla="*/ 601 w 960"/>
              <a:gd name="T47" fmla="*/ 107 h 214"/>
              <a:gd name="T48" fmla="*/ 551 w 960"/>
              <a:gd name="T49" fmla="*/ 107 h 214"/>
              <a:gd name="T50" fmla="*/ 615 w 960"/>
              <a:gd name="T51" fmla="*/ 107 h 214"/>
              <a:gd name="T52" fmla="*/ 107 w 960"/>
              <a:gd name="T53" fmla="*/ 0 h 214"/>
              <a:gd name="T54" fmla="*/ 119 w 960"/>
              <a:gd name="T55" fmla="*/ 121 h 214"/>
              <a:gd name="T56" fmla="*/ 85 w 960"/>
              <a:gd name="T57" fmla="*/ 82 h 214"/>
              <a:gd name="T58" fmla="*/ 21 w 960"/>
              <a:gd name="T59" fmla="*/ 120 h 214"/>
              <a:gd name="T60" fmla="*/ 704 w 960"/>
              <a:gd name="T61" fmla="*/ 39 h 214"/>
              <a:gd name="T62" fmla="*/ 654 w 960"/>
              <a:gd name="T63" fmla="*/ 39 h 214"/>
              <a:gd name="T64" fmla="*/ 314 w 960"/>
              <a:gd name="T65" fmla="*/ 149 h 214"/>
              <a:gd name="T66" fmla="*/ 300 w 960"/>
              <a:gd name="T67" fmla="*/ 171 h 214"/>
              <a:gd name="T68" fmla="*/ 354 w 960"/>
              <a:gd name="T69" fmla="*/ 145 h 214"/>
              <a:gd name="T70" fmla="*/ 333 w 960"/>
              <a:gd name="T71" fmla="*/ 149 h 214"/>
              <a:gd name="T72" fmla="*/ 253 w 960"/>
              <a:gd name="T73" fmla="*/ 145 h 214"/>
              <a:gd name="T74" fmla="*/ 612 w 960"/>
              <a:gd name="T75" fmla="*/ 176 h 214"/>
              <a:gd name="T76" fmla="*/ 549 w 960"/>
              <a:gd name="T77" fmla="*/ 149 h 214"/>
              <a:gd name="T78" fmla="*/ 528 w 960"/>
              <a:gd name="T79" fmla="*/ 145 h 214"/>
              <a:gd name="T80" fmla="*/ 659 w 960"/>
              <a:gd name="T81" fmla="*/ 149 h 214"/>
              <a:gd name="T82" fmla="*/ 672 w 960"/>
              <a:gd name="T83" fmla="*/ 171 h 214"/>
              <a:gd name="T84" fmla="*/ 659 w 960"/>
              <a:gd name="T85" fmla="*/ 149 h 214"/>
              <a:gd name="T86" fmla="*/ 578 w 960"/>
              <a:gd name="T87" fmla="*/ 176 h 214"/>
              <a:gd name="T88" fmla="*/ 402 w 960"/>
              <a:gd name="T89" fmla="*/ 172 h 214"/>
              <a:gd name="T90" fmla="*/ 393 w 960"/>
              <a:gd name="T91" fmla="*/ 171 h 214"/>
              <a:gd name="T92" fmla="*/ 383 w 960"/>
              <a:gd name="T93" fmla="*/ 161 h 214"/>
              <a:gd name="T94" fmla="*/ 401 w 960"/>
              <a:gd name="T95" fmla="*/ 150 h 214"/>
              <a:gd name="T96" fmla="*/ 403 w 960"/>
              <a:gd name="T97" fmla="*/ 166 h 214"/>
              <a:gd name="T98" fmla="*/ 450 w 960"/>
              <a:gd name="T99" fmla="*/ 145 h 214"/>
              <a:gd name="T100" fmla="*/ 464 w 960"/>
              <a:gd name="T101" fmla="*/ 170 h 214"/>
              <a:gd name="T102" fmla="*/ 465 w 960"/>
              <a:gd name="T103" fmla="*/ 164 h 214"/>
              <a:gd name="T104" fmla="*/ 456 w 960"/>
              <a:gd name="T105" fmla="*/ 157 h 214"/>
              <a:gd name="T106" fmla="*/ 496 w 960"/>
              <a:gd name="T107" fmla="*/ 145 h 214"/>
              <a:gd name="T108" fmla="*/ 512 w 960"/>
              <a:gd name="T109" fmla="*/ 176 h 214"/>
              <a:gd name="T110" fmla="*/ 496 w 960"/>
              <a:gd name="T111" fmla="*/ 16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60" h="214">
                <a:moveTo>
                  <a:pt x="353" y="39"/>
                </a:moveTo>
                <a:cubicBezTo>
                  <a:pt x="336" y="39"/>
                  <a:pt x="336" y="39"/>
                  <a:pt x="336" y="39"/>
                </a:cubicBezTo>
                <a:cubicBezTo>
                  <a:pt x="317" y="107"/>
                  <a:pt x="317" y="107"/>
                  <a:pt x="317" y="107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35" y="93"/>
                  <a:pt x="335" y="93"/>
                  <a:pt x="335" y="93"/>
                </a:cubicBezTo>
                <a:cubicBezTo>
                  <a:pt x="353" y="93"/>
                  <a:pt x="353" y="93"/>
                  <a:pt x="353" y="93"/>
                </a:cubicBezTo>
                <a:cubicBezTo>
                  <a:pt x="356" y="107"/>
                  <a:pt x="356" y="107"/>
                  <a:pt x="356" y="107"/>
                </a:cubicBezTo>
                <a:cubicBezTo>
                  <a:pt x="371" y="107"/>
                  <a:pt x="371" y="107"/>
                  <a:pt x="371" y="107"/>
                </a:cubicBezTo>
                <a:lnTo>
                  <a:pt x="353" y="39"/>
                </a:lnTo>
                <a:close/>
                <a:moveTo>
                  <a:pt x="338" y="82"/>
                </a:moveTo>
                <a:cubicBezTo>
                  <a:pt x="344" y="56"/>
                  <a:pt x="344" y="56"/>
                  <a:pt x="344" y="56"/>
                </a:cubicBezTo>
                <a:cubicBezTo>
                  <a:pt x="350" y="82"/>
                  <a:pt x="350" y="82"/>
                  <a:pt x="350" y="82"/>
                </a:cubicBezTo>
                <a:lnTo>
                  <a:pt x="338" y="82"/>
                </a:lnTo>
                <a:close/>
                <a:moveTo>
                  <a:pt x="461" y="67"/>
                </a:moveTo>
                <a:cubicBezTo>
                  <a:pt x="485" y="67"/>
                  <a:pt x="485" y="67"/>
                  <a:pt x="485" y="67"/>
                </a:cubicBezTo>
                <a:cubicBezTo>
                  <a:pt x="485" y="103"/>
                  <a:pt x="485" y="103"/>
                  <a:pt x="485" y="103"/>
                </a:cubicBezTo>
                <a:cubicBezTo>
                  <a:pt x="481" y="106"/>
                  <a:pt x="477" y="108"/>
                  <a:pt x="470" y="108"/>
                </a:cubicBezTo>
                <a:cubicBezTo>
                  <a:pt x="458" y="108"/>
                  <a:pt x="458" y="108"/>
                  <a:pt x="458" y="108"/>
                </a:cubicBezTo>
                <a:cubicBezTo>
                  <a:pt x="445" y="108"/>
                  <a:pt x="435" y="98"/>
                  <a:pt x="435" y="84"/>
                </a:cubicBezTo>
                <a:cubicBezTo>
                  <a:pt x="435" y="64"/>
                  <a:pt x="435" y="64"/>
                  <a:pt x="435" y="64"/>
                </a:cubicBezTo>
                <a:cubicBezTo>
                  <a:pt x="435" y="63"/>
                  <a:pt x="435" y="61"/>
                  <a:pt x="435" y="60"/>
                </a:cubicBezTo>
                <a:cubicBezTo>
                  <a:pt x="436" y="46"/>
                  <a:pt x="446" y="38"/>
                  <a:pt x="459" y="38"/>
                </a:cubicBezTo>
                <a:cubicBezTo>
                  <a:pt x="484" y="38"/>
                  <a:pt x="484" y="38"/>
                  <a:pt x="484" y="38"/>
                </a:cubicBezTo>
                <a:cubicBezTo>
                  <a:pt x="484" y="53"/>
                  <a:pt x="484" y="53"/>
                  <a:pt x="484" y="53"/>
                </a:cubicBezTo>
                <a:cubicBezTo>
                  <a:pt x="460" y="53"/>
                  <a:pt x="460" y="53"/>
                  <a:pt x="460" y="53"/>
                </a:cubicBezTo>
                <a:cubicBezTo>
                  <a:pt x="452" y="53"/>
                  <a:pt x="449" y="58"/>
                  <a:pt x="449" y="64"/>
                </a:cubicBezTo>
                <a:cubicBezTo>
                  <a:pt x="449" y="81"/>
                  <a:pt x="449" y="81"/>
                  <a:pt x="449" y="81"/>
                </a:cubicBezTo>
                <a:cubicBezTo>
                  <a:pt x="449" y="88"/>
                  <a:pt x="452" y="93"/>
                  <a:pt x="460" y="93"/>
                </a:cubicBezTo>
                <a:cubicBezTo>
                  <a:pt x="466" y="93"/>
                  <a:pt x="466" y="93"/>
                  <a:pt x="466" y="93"/>
                </a:cubicBezTo>
                <a:cubicBezTo>
                  <a:pt x="467" y="93"/>
                  <a:pt x="469" y="93"/>
                  <a:pt x="470" y="93"/>
                </a:cubicBezTo>
                <a:cubicBezTo>
                  <a:pt x="470" y="88"/>
                  <a:pt x="470" y="85"/>
                  <a:pt x="470" y="80"/>
                </a:cubicBezTo>
                <a:cubicBezTo>
                  <a:pt x="461" y="80"/>
                  <a:pt x="461" y="80"/>
                  <a:pt x="461" y="80"/>
                </a:cubicBezTo>
                <a:lnTo>
                  <a:pt x="461" y="67"/>
                </a:lnTo>
                <a:close/>
                <a:moveTo>
                  <a:pt x="544" y="107"/>
                </a:moveTo>
                <a:cubicBezTo>
                  <a:pt x="525" y="39"/>
                  <a:pt x="525" y="39"/>
                  <a:pt x="525" y="39"/>
                </a:cubicBezTo>
                <a:cubicBezTo>
                  <a:pt x="508" y="39"/>
                  <a:pt x="508" y="39"/>
                  <a:pt x="508" y="39"/>
                </a:cubicBezTo>
                <a:cubicBezTo>
                  <a:pt x="489" y="107"/>
                  <a:pt x="489" y="107"/>
                  <a:pt x="489" y="107"/>
                </a:cubicBezTo>
                <a:cubicBezTo>
                  <a:pt x="505" y="107"/>
                  <a:pt x="505" y="107"/>
                  <a:pt x="505" y="10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25" y="93"/>
                  <a:pt x="525" y="93"/>
                  <a:pt x="525" y="93"/>
                </a:cubicBezTo>
                <a:cubicBezTo>
                  <a:pt x="529" y="107"/>
                  <a:pt x="529" y="107"/>
                  <a:pt x="529" y="107"/>
                </a:cubicBezTo>
                <a:lnTo>
                  <a:pt x="544" y="107"/>
                </a:lnTo>
                <a:close/>
                <a:moveTo>
                  <a:pt x="511" y="82"/>
                </a:moveTo>
                <a:cubicBezTo>
                  <a:pt x="517" y="56"/>
                  <a:pt x="517" y="56"/>
                  <a:pt x="517" y="56"/>
                </a:cubicBezTo>
                <a:cubicBezTo>
                  <a:pt x="523" y="82"/>
                  <a:pt x="523" y="82"/>
                  <a:pt x="523" y="82"/>
                </a:cubicBezTo>
                <a:lnTo>
                  <a:pt x="511" y="82"/>
                </a:lnTo>
                <a:close/>
                <a:moveTo>
                  <a:pt x="426" y="67"/>
                </a:moveTo>
                <a:cubicBezTo>
                  <a:pt x="426" y="52"/>
                  <a:pt x="426" y="52"/>
                  <a:pt x="426" y="52"/>
                </a:cubicBezTo>
                <a:cubicBezTo>
                  <a:pt x="426" y="46"/>
                  <a:pt x="422" y="41"/>
                  <a:pt x="416" y="40"/>
                </a:cubicBezTo>
                <a:cubicBezTo>
                  <a:pt x="413" y="39"/>
                  <a:pt x="409" y="39"/>
                  <a:pt x="405" y="39"/>
                </a:cubicBezTo>
                <a:cubicBezTo>
                  <a:pt x="379" y="39"/>
                  <a:pt x="379" y="39"/>
                  <a:pt x="379" y="39"/>
                </a:cubicBezTo>
                <a:cubicBezTo>
                  <a:pt x="379" y="107"/>
                  <a:pt x="379" y="107"/>
                  <a:pt x="379" y="107"/>
                </a:cubicBezTo>
                <a:cubicBezTo>
                  <a:pt x="394" y="107"/>
                  <a:pt x="394" y="107"/>
                  <a:pt x="394" y="107"/>
                </a:cubicBezTo>
                <a:cubicBezTo>
                  <a:pt x="394" y="82"/>
                  <a:pt x="394" y="82"/>
                  <a:pt x="394" y="82"/>
                </a:cubicBezTo>
                <a:cubicBezTo>
                  <a:pt x="403" y="82"/>
                  <a:pt x="403" y="82"/>
                  <a:pt x="403" y="82"/>
                </a:cubicBezTo>
                <a:cubicBezTo>
                  <a:pt x="412" y="107"/>
                  <a:pt x="412" y="107"/>
                  <a:pt x="412" y="107"/>
                </a:cubicBezTo>
                <a:cubicBezTo>
                  <a:pt x="430" y="107"/>
                  <a:pt x="430" y="107"/>
                  <a:pt x="430" y="107"/>
                </a:cubicBezTo>
                <a:cubicBezTo>
                  <a:pt x="417" y="79"/>
                  <a:pt x="417" y="79"/>
                  <a:pt x="417" y="79"/>
                </a:cubicBezTo>
                <a:cubicBezTo>
                  <a:pt x="423" y="77"/>
                  <a:pt x="426" y="73"/>
                  <a:pt x="426" y="67"/>
                </a:cubicBezTo>
                <a:close/>
                <a:moveTo>
                  <a:pt x="411" y="64"/>
                </a:moveTo>
                <a:cubicBezTo>
                  <a:pt x="411" y="67"/>
                  <a:pt x="409" y="69"/>
                  <a:pt x="406" y="69"/>
                </a:cubicBezTo>
                <a:cubicBezTo>
                  <a:pt x="394" y="69"/>
                  <a:pt x="394" y="69"/>
                  <a:pt x="394" y="69"/>
                </a:cubicBezTo>
                <a:cubicBezTo>
                  <a:pt x="394" y="52"/>
                  <a:pt x="394" y="52"/>
                  <a:pt x="394" y="52"/>
                </a:cubicBezTo>
                <a:cubicBezTo>
                  <a:pt x="406" y="52"/>
                  <a:pt x="406" y="52"/>
                  <a:pt x="406" y="52"/>
                </a:cubicBezTo>
                <a:cubicBezTo>
                  <a:pt x="409" y="52"/>
                  <a:pt x="411" y="54"/>
                  <a:pt x="411" y="57"/>
                </a:cubicBezTo>
                <a:lnTo>
                  <a:pt x="411" y="64"/>
                </a:lnTo>
                <a:close/>
                <a:moveTo>
                  <a:pt x="303" y="107"/>
                </a:moveTo>
                <a:cubicBezTo>
                  <a:pt x="286" y="107"/>
                  <a:pt x="286" y="107"/>
                  <a:pt x="286" y="107"/>
                </a:cubicBezTo>
                <a:cubicBezTo>
                  <a:pt x="278" y="64"/>
                  <a:pt x="278" y="64"/>
                  <a:pt x="278" y="64"/>
                </a:cubicBezTo>
                <a:cubicBezTo>
                  <a:pt x="270" y="107"/>
                  <a:pt x="270" y="107"/>
                  <a:pt x="270" y="107"/>
                </a:cubicBezTo>
                <a:cubicBezTo>
                  <a:pt x="253" y="107"/>
                  <a:pt x="253" y="107"/>
                  <a:pt x="253" y="107"/>
                </a:cubicBezTo>
                <a:cubicBezTo>
                  <a:pt x="235" y="39"/>
                  <a:pt x="235" y="39"/>
                  <a:pt x="235" y="39"/>
                </a:cubicBezTo>
                <a:cubicBezTo>
                  <a:pt x="251" y="39"/>
                  <a:pt x="251" y="39"/>
                  <a:pt x="251" y="39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9" y="39"/>
                  <a:pt x="269" y="39"/>
                  <a:pt x="269" y="39"/>
                </a:cubicBezTo>
                <a:cubicBezTo>
                  <a:pt x="288" y="39"/>
                  <a:pt x="288" y="39"/>
                  <a:pt x="288" y="39"/>
                </a:cubicBezTo>
                <a:cubicBezTo>
                  <a:pt x="295" y="83"/>
                  <a:pt x="295" y="83"/>
                  <a:pt x="295" y="83"/>
                </a:cubicBezTo>
                <a:cubicBezTo>
                  <a:pt x="305" y="39"/>
                  <a:pt x="305" y="39"/>
                  <a:pt x="305" y="39"/>
                </a:cubicBezTo>
                <a:cubicBezTo>
                  <a:pt x="322" y="39"/>
                  <a:pt x="322" y="39"/>
                  <a:pt x="322" y="39"/>
                </a:cubicBezTo>
                <a:lnTo>
                  <a:pt x="303" y="107"/>
                </a:lnTo>
                <a:close/>
                <a:moveTo>
                  <a:pt x="836" y="39"/>
                </a:moveTo>
                <a:cubicBezTo>
                  <a:pt x="850" y="39"/>
                  <a:pt x="850" y="39"/>
                  <a:pt x="850" y="39"/>
                </a:cubicBezTo>
                <a:cubicBezTo>
                  <a:pt x="850" y="107"/>
                  <a:pt x="850" y="107"/>
                  <a:pt x="850" y="107"/>
                </a:cubicBezTo>
                <a:cubicBezTo>
                  <a:pt x="836" y="107"/>
                  <a:pt x="836" y="107"/>
                  <a:pt x="836" y="107"/>
                </a:cubicBezTo>
                <a:cubicBezTo>
                  <a:pt x="814" y="67"/>
                  <a:pt x="814" y="67"/>
                  <a:pt x="814" y="67"/>
                </a:cubicBezTo>
                <a:cubicBezTo>
                  <a:pt x="814" y="107"/>
                  <a:pt x="814" y="107"/>
                  <a:pt x="814" y="107"/>
                </a:cubicBezTo>
                <a:cubicBezTo>
                  <a:pt x="799" y="107"/>
                  <a:pt x="799" y="107"/>
                  <a:pt x="799" y="107"/>
                </a:cubicBezTo>
                <a:cubicBezTo>
                  <a:pt x="799" y="39"/>
                  <a:pt x="799" y="39"/>
                  <a:pt x="799" y="39"/>
                </a:cubicBezTo>
                <a:cubicBezTo>
                  <a:pt x="814" y="39"/>
                  <a:pt x="814" y="39"/>
                  <a:pt x="814" y="39"/>
                </a:cubicBezTo>
                <a:cubicBezTo>
                  <a:pt x="836" y="80"/>
                  <a:pt x="836" y="80"/>
                  <a:pt x="836" y="80"/>
                </a:cubicBezTo>
                <a:lnTo>
                  <a:pt x="836" y="39"/>
                </a:lnTo>
                <a:close/>
                <a:moveTo>
                  <a:pt x="861" y="39"/>
                </a:moveTo>
                <a:cubicBezTo>
                  <a:pt x="905" y="39"/>
                  <a:pt x="905" y="39"/>
                  <a:pt x="905" y="39"/>
                </a:cubicBezTo>
                <a:cubicBezTo>
                  <a:pt x="905" y="52"/>
                  <a:pt x="905" y="52"/>
                  <a:pt x="905" y="52"/>
                </a:cubicBezTo>
                <a:cubicBezTo>
                  <a:pt x="876" y="52"/>
                  <a:pt x="876" y="52"/>
                  <a:pt x="876" y="52"/>
                </a:cubicBezTo>
                <a:cubicBezTo>
                  <a:pt x="876" y="66"/>
                  <a:pt x="876" y="66"/>
                  <a:pt x="876" y="66"/>
                </a:cubicBezTo>
                <a:cubicBezTo>
                  <a:pt x="902" y="66"/>
                  <a:pt x="902" y="66"/>
                  <a:pt x="902" y="66"/>
                </a:cubicBezTo>
                <a:cubicBezTo>
                  <a:pt x="902" y="79"/>
                  <a:pt x="902" y="79"/>
                  <a:pt x="902" y="79"/>
                </a:cubicBezTo>
                <a:cubicBezTo>
                  <a:pt x="876" y="79"/>
                  <a:pt x="876" y="79"/>
                  <a:pt x="876" y="79"/>
                </a:cubicBezTo>
                <a:cubicBezTo>
                  <a:pt x="876" y="94"/>
                  <a:pt x="876" y="94"/>
                  <a:pt x="876" y="94"/>
                </a:cubicBezTo>
                <a:cubicBezTo>
                  <a:pt x="905" y="94"/>
                  <a:pt x="905" y="94"/>
                  <a:pt x="905" y="94"/>
                </a:cubicBezTo>
                <a:cubicBezTo>
                  <a:pt x="905" y="107"/>
                  <a:pt x="905" y="107"/>
                  <a:pt x="905" y="107"/>
                </a:cubicBezTo>
                <a:cubicBezTo>
                  <a:pt x="861" y="107"/>
                  <a:pt x="861" y="107"/>
                  <a:pt x="861" y="107"/>
                </a:cubicBezTo>
                <a:lnTo>
                  <a:pt x="861" y="39"/>
                </a:lnTo>
                <a:close/>
                <a:moveTo>
                  <a:pt x="774" y="94"/>
                </a:moveTo>
                <a:cubicBezTo>
                  <a:pt x="788" y="94"/>
                  <a:pt x="788" y="94"/>
                  <a:pt x="788" y="94"/>
                </a:cubicBezTo>
                <a:cubicBezTo>
                  <a:pt x="788" y="108"/>
                  <a:pt x="788" y="108"/>
                  <a:pt x="788" y="108"/>
                </a:cubicBezTo>
                <a:cubicBezTo>
                  <a:pt x="774" y="108"/>
                  <a:pt x="774" y="108"/>
                  <a:pt x="774" y="108"/>
                </a:cubicBezTo>
                <a:lnTo>
                  <a:pt x="774" y="94"/>
                </a:lnTo>
                <a:close/>
                <a:moveTo>
                  <a:pt x="960" y="39"/>
                </a:moveTo>
                <a:cubicBezTo>
                  <a:pt x="960" y="52"/>
                  <a:pt x="960" y="52"/>
                  <a:pt x="960" y="52"/>
                </a:cubicBezTo>
                <a:cubicBezTo>
                  <a:pt x="943" y="52"/>
                  <a:pt x="943" y="52"/>
                  <a:pt x="943" y="52"/>
                </a:cubicBezTo>
                <a:cubicBezTo>
                  <a:pt x="943" y="107"/>
                  <a:pt x="943" y="107"/>
                  <a:pt x="943" y="107"/>
                </a:cubicBezTo>
                <a:cubicBezTo>
                  <a:pt x="929" y="107"/>
                  <a:pt x="929" y="107"/>
                  <a:pt x="929" y="107"/>
                </a:cubicBezTo>
                <a:cubicBezTo>
                  <a:pt x="929" y="52"/>
                  <a:pt x="929" y="52"/>
                  <a:pt x="929" y="52"/>
                </a:cubicBezTo>
                <a:cubicBezTo>
                  <a:pt x="912" y="52"/>
                  <a:pt x="912" y="52"/>
                  <a:pt x="912" y="52"/>
                </a:cubicBezTo>
                <a:cubicBezTo>
                  <a:pt x="912" y="39"/>
                  <a:pt x="912" y="39"/>
                  <a:pt x="912" y="39"/>
                </a:cubicBezTo>
                <a:lnTo>
                  <a:pt x="960" y="39"/>
                </a:lnTo>
                <a:close/>
                <a:moveTo>
                  <a:pt x="740" y="67"/>
                </a:moveTo>
                <a:cubicBezTo>
                  <a:pt x="763" y="67"/>
                  <a:pt x="763" y="67"/>
                  <a:pt x="763" y="67"/>
                </a:cubicBezTo>
                <a:cubicBezTo>
                  <a:pt x="763" y="103"/>
                  <a:pt x="763" y="103"/>
                  <a:pt x="763" y="103"/>
                </a:cubicBezTo>
                <a:cubicBezTo>
                  <a:pt x="759" y="106"/>
                  <a:pt x="755" y="108"/>
                  <a:pt x="748" y="108"/>
                </a:cubicBezTo>
                <a:cubicBezTo>
                  <a:pt x="736" y="108"/>
                  <a:pt x="736" y="108"/>
                  <a:pt x="736" y="108"/>
                </a:cubicBezTo>
                <a:cubicBezTo>
                  <a:pt x="723" y="108"/>
                  <a:pt x="713" y="98"/>
                  <a:pt x="713" y="84"/>
                </a:cubicBezTo>
                <a:cubicBezTo>
                  <a:pt x="713" y="64"/>
                  <a:pt x="713" y="64"/>
                  <a:pt x="713" y="64"/>
                </a:cubicBezTo>
                <a:cubicBezTo>
                  <a:pt x="713" y="63"/>
                  <a:pt x="713" y="61"/>
                  <a:pt x="713" y="60"/>
                </a:cubicBezTo>
                <a:cubicBezTo>
                  <a:pt x="715" y="46"/>
                  <a:pt x="724" y="38"/>
                  <a:pt x="738" y="38"/>
                </a:cubicBezTo>
                <a:cubicBezTo>
                  <a:pt x="762" y="38"/>
                  <a:pt x="762" y="38"/>
                  <a:pt x="762" y="38"/>
                </a:cubicBezTo>
                <a:cubicBezTo>
                  <a:pt x="762" y="53"/>
                  <a:pt x="762" y="53"/>
                  <a:pt x="762" y="53"/>
                </a:cubicBezTo>
                <a:cubicBezTo>
                  <a:pt x="739" y="53"/>
                  <a:pt x="739" y="53"/>
                  <a:pt x="739" y="53"/>
                </a:cubicBezTo>
                <a:cubicBezTo>
                  <a:pt x="731" y="53"/>
                  <a:pt x="728" y="58"/>
                  <a:pt x="728" y="64"/>
                </a:cubicBezTo>
                <a:cubicBezTo>
                  <a:pt x="728" y="81"/>
                  <a:pt x="728" y="81"/>
                  <a:pt x="728" y="81"/>
                </a:cubicBezTo>
                <a:cubicBezTo>
                  <a:pt x="728" y="88"/>
                  <a:pt x="730" y="93"/>
                  <a:pt x="738" y="93"/>
                </a:cubicBezTo>
                <a:cubicBezTo>
                  <a:pt x="744" y="93"/>
                  <a:pt x="744" y="93"/>
                  <a:pt x="744" y="93"/>
                </a:cubicBezTo>
                <a:cubicBezTo>
                  <a:pt x="745" y="93"/>
                  <a:pt x="747" y="93"/>
                  <a:pt x="748" y="93"/>
                </a:cubicBezTo>
                <a:cubicBezTo>
                  <a:pt x="748" y="88"/>
                  <a:pt x="748" y="85"/>
                  <a:pt x="748" y="80"/>
                </a:cubicBezTo>
                <a:cubicBezTo>
                  <a:pt x="740" y="80"/>
                  <a:pt x="740" y="80"/>
                  <a:pt x="740" y="80"/>
                </a:cubicBezTo>
                <a:lnTo>
                  <a:pt x="740" y="67"/>
                </a:lnTo>
                <a:close/>
                <a:moveTo>
                  <a:pt x="627" y="39"/>
                </a:moveTo>
                <a:cubicBezTo>
                  <a:pt x="642" y="39"/>
                  <a:pt x="642" y="39"/>
                  <a:pt x="642" y="39"/>
                </a:cubicBezTo>
                <a:cubicBezTo>
                  <a:pt x="642" y="107"/>
                  <a:pt x="642" y="107"/>
                  <a:pt x="642" y="107"/>
                </a:cubicBezTo>
                <a:cubicBezTo>
                  <a:pt x="627" y="107"/>
                  <a:pt x="627" y="107"/>
                  <a:pt x="627" y="107"/>
                </a:cubicBezTo>
                <a:lnTo>
                  <a:pt x="627" y="39"/>
                </a:lnTo>
                <a:close/>
                <a:moveTo>
                  <a:pt x="601" y="107"/>
                </a:moveTo>
                <a:cubicBezTo>
                  <a:pt x="601" y="66"/>
                  <a:pt x="601" y="66"/>
                  <a:pt x="601" y="66"/>
                </a:cubicBezTo>
                <a:cubicBezTo>
                  <a:pt x="590" y="107"/>
                  <a:pt x="590" y="107"/>
                  <a:pt x="590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65" y="66"/>
                  <a:pt x="565" y="66"/>
                  <a:pt x="565" y="66"/>
                </a:cubicBezTo>
                <a:cubicBezTo>
                  <a:pt x="565" y="107"/>
                  <a:pt x="565" y="107"/>
                  <a:pt x="565" y="107"/>
                </a:cubicBezTo>
                <a:cubicBezTo>
                  <a:pt x="551" y="107"/>
                  <a:pt x="551" y="107"/>
                  <a:pt x="551" y="107"/>
                </a:cubicBezTo>
                <a:cubicBezTo>
                  <a:pt x="551" y="39"/>
                  <a:pt x="551" y="39"/>
                  <a:pt x="551" y="39"/>
                </a:cubicBezTo>
                <a:cubicBezTo>
                  <a:pt x="569" y="39"/>
                  <a:pt x="569" y="39"/>
                  <a:pt x="569" y="39"/>
                </a:cubicBezTo>
                <a:cubicBezTo>
                  <a:pt x="583" y="90"/>
                  <a:pt x="583" y="90"/>
                  <a:pt x="583" y="90"/>
                </a:cubicBezTo>
                <a:cubicBezTo>
                  <a:pt x="597" y="39"/>
                  <a:pt x="597" y="39"/>
                  <a:pt x="597" y="39"/>
                </a:cubicBezTo>
                <a:cubicBezTo>
                  <a:pt x="615" y="39"/>
                  <a:pt x="615" y="39"/>
                  <a:pt x="615" y="39"/>
                </a:cubicBezTo>
                <a:cubicBezTo>
                  <a:pt x="615" y="107"/>
                  <a:pt x="615" y="107"/>
                  <a:pt x="615" y="107"/>
                </a:cubicBezTo>
                <a:lnTo>
                  <a:pt x="601" y="107"/>
                </a:lnTo>
                <a:close/>
                <a:moveTo>
                  <a:pt x="107" y="0"/>
                </a:moveTo>
                <a:cubicBezTo>
                  <a:pt x="48" y="0"/>
                  <a:pt x="0" y="48"/>
                  <a:pt x="0" y="107"/>
                </a:cubicBezTo>
                <a:cubicBezTo>
                  <a:pt x="0" y="166"/>
                  <a:pt x="48" y="214"/>
                  <a:pt x="107" y="214"/>
                </a:cubicBezTo>
                <a:cubicBezTo>
                  <a:pt x="166" y="214"/>
                  <a:pt x="214" y="166"/>
                  <a:pt x="214" y="107"/>
                </a:cubicBezTo>
                <a:cubicBezTo>
                  <a:pt x="214" y="48"/>
                  <a:pt x="166" y="0"/>
                  <a:pt x="107" y="0"/>
                </a:cubicBezTo>
                <a:close/>
                <a:moveTo>
                  <a:pt x="151" y="182"/>
                </a:moveTo>
                <a:cubicBezTo>
                  <a:pt x="156" y="163"/>
                  <a:pt x="158" y="144"/>
                  <a:pt x="158" y="122"/>
                </a:cubicBezTo>
                <a:cubicBezTo>
                  <a:pt x="162" y="123"/>
                  <a:pt x="165" y="124"/>
                  <a:pt x="168" y="125"/>
                </a:cubicBezTo>
                <a:cubicBezTo>
                  <a:pt x="169" y="125"/>
                  <a:pt x="170" y="125"/>
                  <a:pt x="172" y="126"/>
                </a:cubicBezTo>
                <a:cubicBezTo>
                  <a:pt x="165" y="110"/>
                  <a:pt x="158" y="95"/>
                  <a:pt x="149" y="80"/>
                </a:cubicBezTo>
                <a:cubicBezTo>
                  <a:pt x="141" y="95"/>
                  <a:pt x="130" y="110"/>
                  <a:pt x="119" y="121"/>
                </a:cubicBezTo>
                <a:cubicBezTo>
                  <a:pt x="137" y="120"/>
                  <a:pt x="137" y="120"/>
                  <a:pt x="137" y="120"/>
                </a:cubicBezTo>
                <a:cubicBezTo>
                  <a:pt x="134" y="125"/>
                  <a:pt x="131" y="130"/>
                  <a:pt x="128" y="134"/>
                </a:cubicBezTo>
                <a:cubicBezTo>
                  <a:pt x="126" y="137"/>
                  <a:pt x="123" y="140"/>
                  <a:pt x="121" y="142"/>
                </a:cubicBezTo>
                <a:cubicBezTo>
                  <a:pt x="108" y="155"/>
                  <a:pt x="91" y="162"/>
                  <a:pt x="72" y="165"/>
                </a:cubicBezTo>
                <a:cubicBezTo>
                  <a:pt x="71" y="157"/>
                  <a:pt x="70" y="148"/>
                  <a:pt x="70" y="139"/>
                </a:cubicBezTo>
                <a:cubicBezTo>
                  <a:pt x="70" y="120"/>
                  <a:pt x="74" y="99"/>
                  <a:pt x="85" y="82"/>
                </a:cubicBezTo>
                <a:cubicBezTo>
                  <a:pt x="90" y="73"/>
                  <a:pt x="97" y="65"/>
                  <a:pt x="106" y="59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16" y="65"/>
                  <a:pt x="130" y="51"/>
                  <a:pt x="140" y="41"/>
                </a:cubicBezTo>
                <a:cubicBezTo>
                  <a:pt x="124" y="34"/>
                  <a:pt x="105" y="32"/>
                  <a:pt x="88" y="36"/>
                </a:cubicBezTo>
                <a:cubicBezTo>
                  <a:pt x="91" y="38"/>
                  <a:pt x="94" y="42"/>
                  <a:pt x="97" y="44"/>
                </a:cubicBezTo>
                <a:cubicBezTo>
                  <a:pt x="57" y="61"/>
                  <a:pt x="36" y="88"/>
                  <a:pt x="21" y="120"/>
                </a:cubicBezTo>
                <a:cubicBezTo>
                  <a:pt x="21" y="116"/>
                  <a:pt x="20" y="112"/>
                  <a:pt x="20" y="107"/>
                </a:cubicBezTo>
                <a:cubicBezTo>
                  <a:pt x="20" y="59"/>
                  <a:pt x="59" y="20"/>
                  <a:pt x="107" y="20"/>
                </a:cubicBezTo>
                <a:cubicBezTo>
                  <a:pt x="155" y="20"/>
                  <a:pt x="194" y="59"/>
                  <a:pt x="194" y="107"/>
                </a:cubicBezTo>
                <a:cubicBezTo>
                  <a:pt x="194" y="139"/>
                  <a:pt x="177" y="167"/>
                  <a:pt x="151" y="182"/>
                </a:cubicBezTo>
                <a:close/>
                <a:moveTo>
                  <a:pt x="690" y="39"/>
                </a:moveTo>
                <a:cubicBezTo>
                  <a:pt x="704" y="39"/>
                  <a:pt x="704" y="39"/>
                  <a:pt x="704" y="39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90" y="107"/>
                  <a:pt x="690" y="107"/>
                  <a:pt x="690" y="107"/>
                </a:cubicBezTo>
                <a:cubicBezTo>
                  <a:pt x="668" y="67"/>
                  <a:pt x="668" y="67"/>
                  <a:pt x="668" y="67"/>
                </a:cubicBezTo>
                <a:cubicBezTo>
                  <a:pt x="668" y="107"/>
                  <a:pt x="668" y="107"/>
                  <a:pt x="668" y="107"/>
                </a:cubicBezTo>
                <a:cubicBezTo>
                  <a:pt x="654" y="107"/>
                  <a:pt x="654" y="107"/>
                  <a:pt x="654" y="107"/>
                </a:cubicBezTo>
                <a:cubicBezTo>
                  <a:pt x="654" y="39"/>
                  <a:pt x="654" y="39"/>
                  <a:pt x="654" y="39"/>
                </a:cubicBezTo>
                <a:cubicBezTo>
                  <a:pt x="668" y="39"/>
                  <a:pt x="668" y="39"/>
                  <a:pt x="668" y="39"/>
                </a:cubicBezTo>
                <a:cubicBezTo>
                  <a:pt x="690" y="80"/>
                  <a:pt x="690" y="80"/>
                  <a:pt x="690" y="80"/>
                </a:cubicBezTo>
                <a:lnTo>
                  <a:pt x="690" y="39"/>
                </a:lnTo>
                <a:close/>
                <a:moveTo>
                  <a:pt x="294" y="145"/>
                </a:moveTo>
                <a:cubicBezTo>
                  <a:pt x="314" y="145"/>
                  <a:pt x="314" y="145"/>
                  <a:pt x="314" y="145"/>
                </a:cubicBezTo>
                <a:cubicBezTo>
                  <a:pt x="314" y="146"/>
                  <a:pt x="314" y="148"/>
                  <a:pt x="314" y="149"/>
                </a:cubicBezTo>
                <a:cubicBezTo>
                  <a:pt x="309" y="149"/>
                  <a:pt x="304" y="149"/>
                  <a:pt x="300" y="149"/>
                </a:cubicBezTo>
                <a:cubicBezTo>
                  <a:pt x="300" y="157"/>
                  <a:pt x="300" y="157"/>
                  <a:pt x="300" y="157"/>
                </a:cubicBezTo>
                <a:cubicBezTo>
                  <a:pt x="304" y="157"/>
                  <a:pt x="308" y="157"/>
                  <a:pt x="312" y="157"/>
                </a:cubicBezTo>
                <a:cubicBezTo>
                  <a:pt x="312" y="159"/>
                  <a:pt x="312" y="160"/>
                  <a:pt x="312" y="162"/>
                </a:cubicBezTo>
                <a:cubicBezTo>
                  <a:pt x="308" y="162"/>
                  <a:pt x="304" y="162"/>
                  <a:pt x="300" y="162"/>
                </a:cubicBezTo>
                <a:cubicBezTo>
                  <a:pt x="300" y="165"/>
                  <a:pt x="300" y="168"/>
                  <a:pt x="300" y="171"/>
                </a:cubicBezTo>
                <a:cubicBezTo>
                  <a:pt x="314" y="171"/>
                  <a:pt x="314" y="171"/>
                  <a:pt x="314" y="171"/>
                </a:cubicBezTo>
                <a:cubicBezTo>
                  <a:pt x="314" y="173"/>
                  <a:pt x="314" y="174"/>
                  <a:pt x="314" y="176"/>
                </a:cubicBezTo>
                <a:cubicBezTo>
                  <a:pt x="294" y="176"/>
                  <a:pt x="294" y="176"/>
                  <a:pt x="294" y="176"/>
                </a:cubicBezTo>
                <a:lnTo>
                  <a:pt x="294" y="145"/>
                </a:lnTo>
                <a:close/>
                <a:moveTo>
                  <a:pt x="333" y="145"/>
                </a:moveTo>
                <a:cubicBezTo>
                  <a:pt x="354" y="145"/>
                  <a:pt x="354" y="145"/>
                  <a:pt x="354" y="145"/>
                </a:cubicBezTo>
                <a:cubicBezTo>
                  <a:pt x="354" y="146"/>
                  <a:pt x="354" y="148"/>
                  <a:pt x="354" y="149"/>
                </a:cubicBezTo>
                <a:cubicBezTo>
                  <a:pt x="351" y="149"/>
                  <a:pt x="349" y="149"/>
                  <a:pt x="346" y="149"/>
                </a:cubicBezTo>
                <a:cubicBezTo>
                  <a:pt x="346" y="176"/>
                  <a:pt x="346" y="176"/>
                  <a:pt x="346" y="176"/>
                </a:cubicBezTo>
                <a:cubicBezTo>
                  <a:pt x="344" y="176"/>
                  <a:pt x="342" y="176"/>
                  <a:pt x="341" y="176"/>
                </a:cubicBezTo>
                <a:cubicBezTo>
                  <a:pt x="341" y="149"/>
                  <a:pt x="341" y="149"/>
                  <a:pt x="341" y="149"/>
                </a:cubicBezTo>
                <a:cubicBezTo>
                  <a:pt x="338" y="149"/>
                  <a:pt x="335" y="149"/>
                  <a:pt x="333" y="149"/>
                </a:cubicBezTo>
                <a:cubicBezTo>
                  <a:pt x="333" y="148"/>
                  <a:pt x="333" y="146"/>
                  <a:pt x="333" y="145"/>
                </a:cubicBezTo>
                <a:close/>
                <a:moveTo>
                  <a:pt x="259" y="171"/>
                </a:moveTo>
                <a:cubicBezTo>
                  <a:pt x="273" y="171"/>
                  <a:pt x="273" y="171"/>
                  <a:pt x="273" y="171"/>
                </a:cubicBezTo>
                <a:cubicBezTo>
                  <a:pt x="273" y="173"/>
                  <a:pt x="273" y="174"/>
                  <a:pt x="273" y="176"/>
                </a:cubicBezTo>
                <a:cubicBezTo>
                  <a:pt x="253" y="176"/>
                  <a:pt x="253" y="176"/>
                  <a:pt x="253" y="176"/>
                </a:cubicBezTo>
                <a:cubicBezTo>
                  <a:pt x="253" y="145"/>
                  <a:pt x="253" y="145"/>
                  <a:pt x="253" y="145"/>
                </a:cubicBezTo>
                <a:cubicBezTo>
                  <a:pt x="255" y="145"/>
                  <a:pt x="257" y="145"/>
                  <a:pt x="259" y="145"/>
                </a:cubicBezTo>
                <a:lnTo>
                  <a:pt x="259" y="171"/>
                </a:lnTo>
                <a:close/>
                <a:moveTo>
                  <a:pt x="617" y="171"/>
                </a:moveTo>
                <a:cubicBezTo>
                  <a:pt x="629" y="171"/>
                  <a:pt x="629" y="171"/>
                  <a:pt x="629" y="171"/>
                </a:cubicBezTo>
                <a:cubicBezTo>
                  <a:pt x="629" y="173"/>
                  <a:pt x="629" y="174"/>
                  <a:pt x="629" y="176"/>
                </a:cubicBezTo>
                <a:cubicBezTo>
                  <a:pt x="612" y="176"/>
                  <a:pt x="612" y="176"/>
                  <a:pt x="612" y="176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614" y="145"/>
                  <a:pt x="616" y="145"/>
                  <a:pt x="617" y="145"/>
                </a:cubicBezTo>
                <a:lnTo>
                  <a:pt x="617" y="171"/>
                </a:lnTo>
                <a:close/>
                <a:moveTo>
                  <a:pt x="528" y="145"/>
                </a:moveTo>
                <a:cubicBezTo>
                  <a:pt x="549" y="145"/>
                  <a:pt x="549" y="145"/>
                  <a:pt x="549" y="145"/>
                </a:cubicBezTo>
                <a:cubicBezTo>
                  <a:pt x="549" y="146"/>
                  <a:pt x="549" y="148"/>
                  <a:pt x="549" y="149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76"/>
                  <a:pt x="541" y="176"/>
                  <a:pt x="541" y="176"/>
                </a:cubicBezTo>
                <a:cubicBezTo>
                  <a:pt x="540" y="176"/>
                  <a:pt x="538" y="176"/>
                  <a:pt x="536" y="176"/>
                </a:cubicBezTo>
                <a:cubicBezTo>
                  <a:pt x="536" y="149"/>
                  <a:pt x="536" y="149"/>
                  <a:pt x="536" y="149"/>
                </a:cubicBezTo>
                <a:cubicBezTo>
                  <a:pt x="528" y="149"/>
                  <a:pt x="528" y="149"/>
                  <a:pt x="528" y="149"/>
                </a:cubicBezTo>
                <a:cubicBezTo>
                  <a:pt x="528" y="148"/>
                  <a:pt x="528" y="146"/>
                  <a:pt x="528" y="145"/>
                </a:cubicBezTo>
                <a:close/>
                <a:moveTo>
                  <a:pt x="367" y="145"/>
                </a:moveTo>
                <a:cubicBezTo>
                  <a:pt x="370" y="145"/>
                  <a:pt x="372" y="145"/>
                  <a:pt x="375" y="145"/>
                </a:cubicBezTo>
                <a:cubicBezTo>
                  <a:pt x="368" y="153"/>
                  <a:pt x="368" y="153"/>
                  <a:pt x="368" y="153"/>
                </a:cubicBezTo>
                <a:cubicBezTo>
                  <a:pt x="367" y="153"/>
                  <a:pt x="366" y="152"/>
                  <a:pt x="365" y="152"/>
                </a:cubicBezTo>
                <a:lnTo>
                  <a:pt x="367" y="145"/>
                </a:lnTo>
                <a:close/>
                <a:moveTo>
                  <a:pt x="659" y="149"/>
                </a:moveTo>
                <a:cubicBezTo>
                  <a:pt x="659" y="157"/>
                  <a:pt x="659" y="157"/>
                  <a:pt x="659" y="157"/>
                </a:cubicBezTo>
                <a:cubicBezTo>
                  <a:pt x="671" y="157"/>
                  <a:pt x="671" y="157"/>
                  <a:pt x="671" y="157"/>
                </a:cubicBezTo>
                <a:cubicBezTo>
                  <a:pt x="671" y="159"/>
                  <a:pt x="671" y="160"/>
                  <a:pt x="671" y="162"/>
                </a:cubicBezTo>
                <a:cubicBezTo>
                  <a:pt x="659" y="162"/>
                  <a:pt x="659" y="162"/>
                  <a:pt x="659" y="162"/>
                </a:cubicBezTo>
                <a:cubicBezTo>
                  <a:pt x="659" y="171"/>
                  <a:pt x="659" y="171"/>
                  <a:pt x="659" y="171"/>
                </a:cubicBezTo>
                <a:cubicBezTo>
                  <a:pt x="672" y="171"/>
                  <a:pt x="672" y="171"/>
                  <a:pt x="672" y="171"/>
                </a:cubicBezTo>
                <a:cubicBezTo>
                  <a:pt x="672" y="173"/>
                  <a:pt x="672" y="174"/>
                  <a:pt x="672" y="176"/>
                </a:cubicBezTo>
                <a:cubicBezTo>
                  <a:pt x="653" y="176"/>
                  <a:pt x="653" y="176"/>
                  <a:pt x="653" y="176"/>
                </a:cubicBezTo>
                <a:cubicBezTo>
                  <a:pt x="653" y="145"/>
                  <a:pt x="653" y="145"/>
                  <a:pt x="653" y="145"/>
                </a:cubicBezTo>
                <a:cubicBezTo>
                  <a:pt x="660" y="145"/>
                  <a:pt x="666" y="145"/>
                  <a:pt x="672" y="145"/>
                </a:cubicBezTo>
                <a:cubicBezTo>
                  <a:pt x="672" y="146"/>
                  <a:pt x="672" y="148"/>
                  <a:pt x="672" y="149"/>
                </a:cubicBezTo>
                <a:lnTo>
                  <a:pt x="659" y="149"/>
                </a:lnTo>
                <a:close/>
                <a:moveTo>
                  <a:pt x="570" y="145"/>
                </a:moveTo>
                <a:cubicBezTo>
                  <a:pt x="591" y="145"/>
                  <a:pt x="591" y="145"/>
                  <a:pt x="591" y="145"/>
                </a:cubicBezTo>
                <a:cubicBezTo>
                  <a:pt x="591" y="146"/>
                  <a:pt x="591" y="148"/>
                  <a:pt x="591" y="149"/>
                </a:cubicBezTo>
                <a:cubicBezTo>
                  <a:pt x="583" y="149"/>
                  <a:pt x="583" y="149"/>
                  <a:pt x="583" y="149"/>
                </a:cubicBezTo>
                <a:cubicBezTo>
                  <a:pt x="583" y="176"/>
                  <a:pt x="583" y="176"/>
                  <a:pt x="583" y="176"/>
                </a:cubicBezTo>
                <a:cubicBezTo>
                  <a:pt x="582" y="176"/>
                  <a:pt x="580" y="176"/>
                  <a:pt x="578" y="176"/>
                </a:cubicBezTo>
                <a:cubicBezTo>
                  <a:pt x="578" y="149"/>
                  <a:pt x="578" y="149"/>
                  <a:pt x="578" y="149"/>
                </a:cubicBezTo>
                <a:cubicBezTo>
                  <a:pt x="570" y="149"/>
                  <a:pt x="570" y="149"/>
                  <a:pt x="570" y="149"/>
                </a:cubicBezTo>
                <a:cubicBezTo>
                  <a:pt x="570" y="148"/>
                  <a:pt x="570" y="146"/>
                  <a:pt x="570" y="145"/>
                </a:cubicBezTo>
                <a:close/>
                <a:moveTo>
                  <a:pt x="403" y="166"/>
                </a:moveTo>
                <a:cubicBezTo>
                  <a:pt x="403" y="168"/>
                  <a:pt x="403" y="168"/>
                  <a:pt x="403" y="168"/>
                </a:cubicBezTo>
                <a:cubicBezTo>
                  <a:pt x="403" y="169"/>
                  <a:pt x="402" y="171"/>
                  <a:pt x="402" y="172"/>
                </a:cubicBezTo>
                <a:cubicBezTo>
                  <a:pt x="401" y="173"/>
                  <a:pt x="401" y="174"/>
                  <a:pt x="400" y="174"/>
                </a:cubicBezTo>
                <a:cubicBezTo>
                  <a:pt x="399" y="175"/>
                  <a:pt x="397" y="176"/>
                  <a:pt x="396" y="176"/>
                </a:cubicBezTo>
                <a:cubicBezTo>
                  <a:pt x="395" y="176"/>
                  <a:pt x="393" y="176"/>
                  <a:pt x="392" y="176"/>
                </a:cubicBezTo>
                <a:cubicBezTo>
                  <a:pt x="382" y="176"/>
                  <a:pt x="382" y="176"/>
                  <a:pt x="382" y="176"/>
                </a:cubicBezTo>
                <a:cubicBezTo>
                  <a:pt x="382" y="174"/>
                  <a:pt x="382" y="172"/>
                  <a:pt x="382" y="171"/>
                </a:cubicBezTo>
                <a:cubicBezTo>
                  <a:pt x="393" y="171"/>
                  <a:pt x="393" y="171"/>
                  <a:pt x="393" y="171"/>
                </a:cubicBezTo>
                <a:cubicBezTo>
                  <a:pt x="393" y="171"/>
                  <a:pt x="393" y="171"/>
                  <a:pt x="394" y="171"/>
                </a:cubicBezTo>
                <a:cubicBezTo>
                  <a:pt x="396" y="171"/>
                  <a:pt x="397" y="170"/>
                  <a:pt x="397" y="167"/>
                </a:cubicBezTo>
                <a:cubicBezTo>
                  <a:pt x="397" y="165"/>
                  <a:pt x="397" y="164"/>
                  <a:pt x="396" y="164"/>
                </a:cubicBezTo>
                <a:cubicBezTo>
                  <a:pt x="396" y="163"/>
                  <a:pt x="395" y="163"/>
                  <a:pt x="394" y="163"/>
                </a:cubicBezTo>
                <a:cubicBezTo>
                  <a:pt x="389" y="163"/>
                  <a:pt x="389" y="163"/>
                  <a:pt x="389" y="163"/>
                </a:cubicBezTo>
                <a:cubicBezTo>
                  <a:pt x="387" y="162"/>
                  <a:pt x="385" y="162"/>
                  <a:pt x="383" y="161"/>
                </a:cubicBezTo>
                <a:cubicBezTo>
                  <a:pt x="382" y="159"/>
                  <a:pt x="381" y="157"/>
                  <a:pt x="381" y="154"/>
                </a:cubicBezTo>
                <a:cubicBezTo>
                  <a:pt x="381" y="153"/>
                  <a:pt x="381" y="153"/>
                  <a:pt x="381" y="152"/>
                </a:cubicBezTo>
                <a:cubicBezTo>
                  <a:pt x="381" y="149"/>
                  <a:pt x="382" y="147"/>
                  <a:pt x="384" y="146"/>
                </a:cubicBezTo>
                <a:cubicBezTo>
                  <a:pt x="386" y="145"/>
                  <a:pt x="389" y="144"/>
                  <a:pt x="392" y="145"/>
                </a:cubicBezTo>
                <a:cubicBezTo>
                  <a:pt x="401" y="145"/>
                  <a:pt x="401" y="145"/>
                  <a:pt x="401" y="145"/>
                </a:cubicBezTo>
                <a:cubicBezTo>
                  <a:pt x="401" y="146"/>
                  <a:pt x="401" y="148"/>
                  <a:pt x="401" y="150"/>
                </a:cubicBezTo>
                <a:cubicBezTo>
                  <a:pt x="391" y="150"/>
                  <a:pt x="391" y="150"/>
                  <a:pt x="391" y="150"/>
                </a:cubicBezTo>
                <a:cubicBezTo>
                  <a:pt x="390" y="150"/>
                  <a:pt x="388" y="150"/>
                  <a:pt x="388" y="150"/>
                </a:cubicBezTo>
                <a:cubicBezTo>
                  <a:pt x="387" y="151"/>
                  <a:pt x="386" y="152"/>
                  <a:pt x="386" y="153"/>
                </a:cubicBezTo>
                <a:cubicBezTo>
                  <a:pt x="386" y="156"/>
                  <a:pt x="387" y="157"/>
                  <a:pt x="390" y="157"/>
                </a:cubicBezTo>
                <a:cubicBezTo>
                  <a:pt x="395" y="158"/>
                  <a:pt x="395" y="158"/>
                  <a:pt x="395" y="158"/>
                </a:cubicBezTo>
                <a:cubicBezTo>
                  <a:pt x="400" y="158"/>
                  <a:pt x="403" y="161"/>
                  <a:pt x="403" y="166"/>
                </a:cubicBezTo>
                <a:close/>
                <a:moveTo>
                  <a:pt x="468" y="160"/>
                </a:moveTo>
                <a:cubicBezTo>
                  <a:pt x="469" y="159"/>
                  <a:pt x="470" y="157"/>
                  <a:pt x="470" y="155"/>
                </a:cubicBezTo>
                <a:cubicBezTo>
                  <a:pt x="470" y="151"/>
                  <a:pt x="470" y="151"/>
                  <a:pt x="470" y="151"/>
                </a:cubicBezTo>
                <a:cubicBezTo>
                  <a:pt x="470" y="149"/>
                  <a:pt x="469" y="147"/>
                  <a:pt x="468" y="146"/>
                </a:cubicBezTo>
                <a:cubicBezTo>
                  <a:pt x="466" y="145"/>
                  <a:pt x="465" y="145"/>
                  <a:pt x="464" y="145"/>
                </a:cubicBezTo>
                <a:cubicBezTo>
                  <a:pt x="450" y="145"/>
                  <a:pt x="450" y="145"/>
                  <a:pt x="450" y="145"/>
                </a:cubicBezTo>
                <a:cubicBezTo>
                  <a:pt x="450" y="176"/>
                  <a:pt x="450" y="176"/>
                  <a:pt x="450" y="176"/>
                </a:cubicBezTo>
                <a:cubicBezTo>
                  <a:pt x="464" y="176"/>
                  <a:pt x="464" y="176"/>
                  <a:pt x="464" y="176"/>
                </a:cubicBezTo>
                <a:cubicBezTo>
                  <a:pt x="467" y="176"/>
                  <a:pt x="470" y="173"/>
                  <a:pt x="470" y="169"/>
                </a:cubicBezTo>
                <a:cubicBezTo>
                  <a:pt x="470" y="164"/>
                  <a:pt x="470" y="164"/>
                  <a:pt x="470" y="164"/>
                </a:cubicBezTo>
                <a:cubicBezTo>
                  <a:pt x="470" y="162"/>
                  <a:pt x="469" y="160"/>
                  <a:pt x="468" y="160"/>
                </a:cubicBezTo>
                <a:close/>
                <a:moveTo>
                  <a:pt x="464" y="170"/>
                </a:moveTo>
                <a:cubicBezTo>
                  <a:pt x="464" y="171"/>
                  <a:pt x="463" y="171"/>
                  <a:pt x="463" y="171"/>
                </a:cubicBezTo>
                <a:cubicBezTo>
                  <a:pt x="456" y="171"/>
                  <a:pt x="456" y="171"/>
                  <a:pt x="456" y="171"/>
                </a:cubicBezTo>
                <a:cubicBezTo>
                  <a:pt x="456" y="162"/>
                  <a:pt x="456" y="162"/>
                  <a:pt x="456" y="162"/>
                </a:cubicBezTo>
                <a:cubicBezTo>
                  <a:pt x="463" y="162"/>
                  <a:pt x="463" y="162"/>
                  <a:pt x="463" y="162"/>
                </a:cubicBezTo>
                <a:cubicBezTo>
                  <a:pt x="464" y="162"/>
                  <a:pt x="464" y="162"/>
                  <a:pt x="464" y="163"/>
                </a:cubicBezTo>
                <a:cubicBezTo>
                  <a:pt x="465" y="163"/>
                  <a:pt x="465" y="164"/>
                  <a:pt x="465" y="164"/>
                </a:cubicBezTo>
                <a:cubicBezTo>
                  <a:pt x="465" y="169"/>
                  <a:pt x="465" y="169"/>
                  <a:pt x="465" y="169"/>
                </a:cubicBezTo>
                <a:cubicBezTo>
                  <a:pt x="465" y="169"/>
                  <a:pt x="465" y="170"/>
                  <a:pt x="464" y="170"/>
                </a:cubicBezTo>
                <a:close/>
                <a:moveTo>
                  <a:pt x="465" y="155"/>
                </a:moveTo>
                <a:cubicBezTo>
                  <a:pt x="465" y="156"/>
                  <a:pt x="465" y="156"/>
                  <a:pt x="464" y="157"/>
                </a:cubicBezTo>
                <a:cubicBezTo>
                  <a:pt x="464" y="157"/>
                  <a:pt x="464" y="157"/>
                  <a:pt x="463" y="157"/>
                </a:cubicBezTo>
                <a:cubicBezTo>
                  <a:pt x="456" y="157"/>
                  <a:pt x="456" y="157"/>
                  <a:pt x="456" y="157"/>
                </a:cubicBezTo>
                <a:cubicBezTo>
                  <a:pt x="456" y="149"/>
                  <a:pt x="456" y="149"/>
                  <a:pt x="456" y="149"/>
                </a:cubicBezTo>
                <a:cubicBezTo>
                  <a:pt x="463" y="149"/>
                  <a:pt x="463" y="149"/>
                  <a:pt x="463" y="149"/>
                </a:cubicBezTo>
                <a:cubicBezTo>
                  <a:pt x="463" y="149"/>
                  <a:pt x="464" y="150"/>
                  <a:pt x="464" y="150"/>
                </a:cubicBezTo>
                <a:cubicBezTo>
                  <a:pt x="465" y="150"/>
                  <a:pt x="465" y="151"/>
                  <a:pt x="465" y="152"/>
                </a:cubicBezTo>
                <a:lnTo>
                  <a:pt x="465" y="155"/>
                </a:lnTo>
                <a:close/>
                <a:moveTo>
                  <a:pt x="496" y="145"/>
                </a:moveTo>
                <a:cubicBezTo>
                  <a:pt x="488" y="176"/>
                  <a:pt x="488" y="176"/>
                  <a:pt x="488" y="176"/>
                </a:cubicBezTo>
                <a:cubicBezTo>
                  <a:pt x="494" y="176"/>
                  <a:pt x="494" y="176"/>
                  <a:pt x="494" y="176"/>
                </a:cubicBezTo>
                <a:cubicBezTo>
                  <a:pt x="495" y="169"/>
                  <a:pt x="495" y="169"/>
                  <a:pt x="495" y="169"/>
                </a:cubicBezTo>
                <a:cubicBezTo>
                  <a:pt x="504" y="169"/>
                  <a:pt x="504" y="169"/>
                  <a:pt x="504" y="169"/>
                </a:cubicBezTo>
                <a:cubicBezTo>
                  <a:pt x="506" y="176"/>
                  <a:pt x="506" y="176"/>
                  <a:pt x="506" y="176"/>
                </a:cubicBezTo>
                <a:cubicBezTo>
                  <a:pt x="508" y="176"/>
                  <a:pt x="510" y="176"/>
                  <a:pt x="512" y="176"/>
                </a:cubicBezTo>
                <a:cubicBezTo>
                  <a:pt x="503" y="145"/>
                  <a:pt x="503" y="145"/>
                  <a:pt x="503" y="145"/>
                </a:cubicBezTo>
                <a:cubicBezTo>
                  <a:pt x="501" y="145"/>
                  <a:pt x="499" y="145"/>
                  <a:pt x="496" y="145"/>
                </a:cubicBezTo>
                <a:close/>
                <a:moveTo>
                  <a:pt x="496" y="164"/>
                </a:moveTo>
                <a:cubicBezTo>
                  <a:pt x="500" y="151"/>
                  <a:pt x="500" y="151"/>
                  <a:pt x="500" y="151"/>
                </a:cubicBezTo>
                <a:cubicBezTo>
                  <a:pt x="503" y="164"/>
                  <a:pt x="503" y="164"/>
                  <a:pt x="503" y="164"/>
                </a:cubicBezTo>
                <a:lnTo>
                  <a:pt x="496" y="1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8841" tIns="24420" rIns="48841" bIns="2442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6641" y="363142"/>
            <a:ext cx="642500" cy="36569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067" b="1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9795BCFB-FA13-4E39-B94D-224F784A50CF}" type="slidenum">
              <a:rPr lang="en-US" altLang="ru-RU" smtClean="0"/>
              <a:pPr/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8072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BEB24F-7700-49B5-A5A1-3575DE3582D4}" type="slidenum">
              <a:rPr lang="en-US" altLang="ru-RU"/>
              <a:pPr/>
              <a:t>‹#›</a:t>
            </a:fld>
            <a:endParaRPr lang="en-US" altLang="ru-RU"/>
          </a:p>
        </p:txBody>
      </p:sp>
      <p:cxnSp>
        <p:nvCxnSpPr>
          <p:cNvPr id="10" name="Straight Connector 7"/>
          <p:cNvCxnSpPr/>
          <p:nvPr userDrawn="1"/>
        </p:nvCxnSpPr>
        <p:spPr>
          <a:xfrm>
            <a:off x="11086253" y="362292"/>
            <a:ext cx="0" cy="345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12"/>
          <p:cNvSpPr>
            <a:spLocks noGrp="1"/>
          </p:cNvSpPr>
          <p:nvPr>
            <p:ph type="body" sz="quarter" idx="20"/>
          </p:nvPr>
        </p:nvSpPr>
        <p:spPr>
          <a:xfrm>
            <a:off x="716039" y="1502732"/>
            <a:ext cx="4989044" cy="3173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867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12"/>
          <p:cNvSpPr>
            <a:spLocks noGrp="1"/>
          </p:cNvSpPr>
          <p:nvPr>
            <p:ph type="body" sz="quarter" idx="22"/>
          </p:nvPr>
        </p:nvSpPr>
        <p:spPr>
          <a:xfrm>
            <a:off x="6097210" y="1512937"/>
            <a:ext cx="4989044" cy="3173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867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12"/>
          <p:cNvSpPr>
            <a:spLocks noGrp="1"/>
          </p:cNvSpPr>
          <p:nvPr>
            <p:ph type="body" sz="quarter" idx="17"/>
          </p:nvPr>
        </p:nvSpPr>
        <p:spPr>
          <a:xfrm>
            <a:off x="716040" y="344367"/>
            <a:ext cx="8742921" cy="3709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12"/>
          <p:cNvSpPr>
            <a:spLocks noGrp="1"/>
          </p:cNvSpPr>
          <p:nvPr>
            <p:ph type="body" sz="quarter" idx="23"/>
          </p:nvPr>
        </p:nvSpPr>
        <p:spPr>
          <a:xfrm>
            <a:off x="716040" y="853663"/>
            <a:ext cx="8742921" cy="2473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492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24"/>
          </p:nvPr>
        </p:nvSpPr>
        <p:spPr>
          <a:xfrm>
            <a:off x="6096000" y="1489983"/>
            <a:ext cx="5750560" cy="4643437"/>
          </a:xfrm>
          <a:prstGeom prst="rect">
            <a:avLst/>
          </a:prstGeom>
        </p:spPr>
        <p:txBody>
          <a:bodyPr lIns="36631" tIns="18315" rIns="36631" bIns="18315"/>
          <a:lstStyle>
            <a:lvl1pPr>
              <a:defRPr sz="1067"/>
            </a:lvl1pPr>
          </a:lstStyle>
          <a:p>
            <a:endParaRPr lang="ru-RU"/>
          </a:p>
        </p:txBody>
      </p:sp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716040" y="344367"/>
            <a:ext cx="8742921" cy="3709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BEB24F-7700-49B5-A5A1-3575DE3582D4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20"/>
          </p:nvPr>
        </p:nvSpPr>
        <p:spPr>
          <a:xfrm>
            <a:off x="716039" y="1502732"/>
            <a:ext cx="4989044" cy="3173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867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12"/>
          <p:cNvSpPr>
            <a:spLocks noGrp="1"/>
          </p:cNvSpPr>
          <p:nvPr>
            <p:ph type="body" sz="quarter" idx="21"/>
          </p:nvPr>
        </p:nvSpPr>
        <p:spPr>
          <a:xfrm>
            <a:off x="722811" y="5229549"/>
            <a:ext cx="4989044" cy="2473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1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12"/>
          <p:cNvSpPr>
            <a:spLocks noGrp="1"/>
          </p:cNvSpPr>
          <p:nvPr>
            <p:ph type="body" sz="quarter" idx="22"/>
          </p:nvPr>
        </p:nvSpPr>
        <p:spPr>
          <a:xfrm>
            <a:off x="716040" y="853663"/>
            <a:ext cx="8742921" cy="2473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9570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716040" y="344367"/>
            <a:ext cx="8742921" cy="3709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BEB24F-7700-49B5-A5A1-3575DE3582D4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15" name="Текст 12"/>
          <p:cNvSpPr>
            <a:spLocks noGrp="1"/>
          </p:cNvSpPr>
          <p:nvPr>
            <p:ph type="body" sz="quarter" idx="22"/>
          </p:nvPr>
        </p:nvSpPr>
        <p:spPr>
          <a:xfrm>
            <a:off x="716040" y="853663"/>
            <a:ext cx="8742921" cy="2473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24"/>
          </p:nvPr>
        </p:nvSpPr>
        <p:spPr>
          <a:xfrm>
            <a:off x="325120" y="1489983"/>
            <a:ext cx="11521440" cy="4643437"/>
          </a:xfrm>
          <a:prstGeom prst="rect">
            <a:avLst/>
          </a:prstGeom>
        </p:spPr>
        <p:txBody>
          <a:bodyPr lIns="36631" tIns="18315" rIns="36631" bIns="18315"/>
          <a:lstStyle>
            <a:lvl1pPr>
              <a:defRPr sz="1067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92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716040" y="344367"/>
            <a:ext cx="8742921" cy="3709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BEB24F-7700-49B5-A5A1-3575DE3582D4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15" name="Текст 12"/>
          <p:cNvSpPr>
            <a:spLocks noGrp="1"/>
          </p:cNvSpPr>
          <p:nvPr>
            <p:ph type="body" sz="quarter" idx="22"/>
          </p:nvPr>
        </p:nvSpPr>
        <p:spPr>
          <a:xfrm>
            <a:off x="716040" y="853663"/>
            <a:ext cx="8742921" cy="2473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7739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square" lIns="0" tIns="0" rIns="0" bIns="0" rtlCol="0" anchor="t">
            <a:noAutofit/>
          </a:bodyPr>
          <a:lstStyle/>
          <a:p>
            <a:pPr algn="ctr" eaLnBrk="1" hangingPunct="1">
              <a:spcAft>
                <a:spcPts val="801"/>
              </a:spcAft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itchFamily="34" charset="0"/>
            </a:endParaRPr>
          </a:p>
        </p:txBody>
      </p:sp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716040" y="344367"/>
            <a:ext cx="8742921" cy="3709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BEB24F-7700-49B5-A5A1-3575DE3582D4}" type="slidenum">
              <a:rPr lang="en-US" altLang="ru-RU" smtClean="0"/>
              <a:pPr/>
              <a:t>‹#›</a:t>
            </a:fld>
            <a:endParaRPr lang="en-US" altLang="ru-RU" dirty="0"/>
          </a:p>
        </p:txBody>
      </p:sp>
      <p:sp>
        <p:nvSpPr>
          <p:cNvPr id="15" name="Текст 12"/>
          <p:cNvSpPr>
            <a:spLocks noGrp="1"/>
          </p:cNvSpPr>
          <p:nvPr>
            <p:ph type="body" sz="quarter" idx="22"/>
          </p:nvPr>
        </p:nvSpPr>
        <p:spPr>
          <a:xfrm>
            <a:off x="716040" y="853663"/>
            <a:ext cx="8742921" cy="2473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11086253" y="362292"/>
            <a:ext cx="0" cy="3452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8"/>
          <p:cNvSpPr>
            <a:spLocks noEditPoints="1"/>
          </p:cNvSpPr>
          <p:nvPr userDrawn="1"/>
        </p:nvSpPr>
        <p:spPr bwMode="auto">
          <a:xfrm>
            <a:off x="9606831" y="439554"/>
            <a:ext cx="1333245" cy="300348"/>
          </a:xfrm>
          <a:custGeom>
            <a:avLst/>
            <a:gdLst>
              <a:gd name="T0" fmla="*/ 353 w 960"/>
              <a:gd name="T1" fmla="*/ 93 h 214"/>
              <a:gd name="T2" fmla="*/ 350 w 960"/>
              <a:gd name="T3" fmla="*/ 82 h 214"/>
              <a:gd name="T4" fmla="*/ 458 w 960"/>
              <a:gd name="T5" fmla="*/ 108 h 214"/>
              <a:gd name="T6" fmla="*/ 484 w 960"/>
              <a:gd name="T7" fmla="*/ 53 h 214"/>
              <a:gd name="T8" fmla="*/ 470 w 960"/>
              <a:gd name="T9" fmla="*/ 93 h 214"/>
              <a:gd name="T10" fmla="*/ 508 w 960"/>
              <a:gd name="T11" fmla="*/ 39 h 214"/>
              <a:gd name="T12" fmla="*/ 544 w 960"/>
              <a:gd name="T13" fmla="*/ 107 h 214"/>
              <a:gd name="T14" fmla="*/ 426 w 960"/>
              <a:gd name="T15" fmla="*/ 52 h 214"/>
              <a:gd name="T16" fmla="*/ 394 w 960"/>
              <a:gd name="T17" fmla="*/ 82 h 214"/>
              <a:gd name="T18" fmla="*/ 411 w 960"/>
              <a:gd name="T19" fmla="*/ 64 h 214"/>
              <a:gd name="T20" fmla="*/ 411 w 960"/>
              <a:gd name="T21" fmla="*/ 64 h 214"/>
              <a:gd name="T22" fmla="*/ 235 w 960"/>
              <a:gd name="T23" fmla="*/ 39 h 214"/>
              <a:gd name="T24" fmla="*/ 305 w 960"/>
              <a:gd name="T25" fmla="*/ 39 h 214"/>
              <a:gd name="T26" fmla="*/ 836 w 960"/>
              <a:gd name="T27" fmla="*/ 107 h 214"/>
              <a:gd name="T28" fmla="*/ 836 w 960"/>
              <a:gd name="T29" fmla="*/ 80 h 214"/>
              <a:gd name="T30" fmla="*/ 876 w 960"/>
              <a:gd name="T31" fmla="*/ 66 h 214"/>
              <a:gd name="T32" fmla="*/ 905 w 960"/>
              <a:gd name="T33" fmla="*/ 107 h 214"/>
              <a:gd name="T34" fmla="*/ 774 w 960"/>
              <a:gd name="T35" fmla="*/ 108 h 214"/>
              <a:gd name="T36" fmla="*/ 929 w 960"/>
              <a:gd name="T37" fmla="*/ 107 h 214"/>
              <a:gd name="T38" fmla="*/ 763 w 960"/>
              <a:gd name="T39" fmla="*/ 67 h 214"/>
              <a:gd name="T40" fmla="*/ 713 w 960"/>
              <a:gd name="T41" fmla="*/ 60 h 214"/>
              <a:gd name="T42" fmla="*/ 728 w 960"/>
              <a:gd name="T43" fmla="*/ 81 h 214"/>
              <a:gd name="T44" fmla="*/ 740 w 960"/>
              <a:gd name="T45" fmla="*/ 67 h 214"/>
              <a:gd name="T46" fmla="*/ 601 w 960"/>
              <a:gd name="T47" fmla="*/ 107 h 214"/>
              <a:gd name="T48" fmla="*/ 551 w 960"/>
              <a:gd name="T49" fmla="*/ 107 h 214"/>
              <a:gd name="T50" fmla="*/ 615 w 960"/>
              <a:gd name="T51" fmla="*/ 107 h 214"/>
              <a:gd name="T52" fmla="*/ 107 w 960"/>
              <a:gd name="T53" fmla="*/ 0 h 214"/>
              <a:gd name="T54" fmla="*/ 119 w 960"/>
              <a:gd name="T55" fmla="*/ 121 h 214"/>
              <a:gd name="T56" fmla="*/ 85 w 960"/>
              <a:gd name="T57" fmla="*/ 82 h 214"/>
              <a:gd name="T58" fmla="*/ 21 w 960"/>
              <a:gd name="T59" fmla="*/ 120 h 214"/>
              <a:gd name="T60" fmla="*/ 704 w 960"/>
              <a:gd name="T61" fmla="*/ 39 h 214"/>
              <a:gd name="T62" fmla="*/ 654 w 960"/>
              <a:gd name="T63" fmla="*/ 39 h 214"/>
              <a:gd name="T64" fmla="*/ 314 w 960"/>
              <a:gd name="T65" fmla="*/ 149 h 214"/>
              <a:gd name="T66" fmla="*/ 300 w 960"/>
              <a:gd name="T67" fmla="*/ 171 h 214"/>
              <a:gd name="T68" fmla="*/ 354 w 960"/>
              <a:gd name="T69" fmla="*/ 145 h 214"/>
              <a:gd name="T70" fmla="*/ 333 w 960"/>
              <a:gd name="T71" fmla="*/ 149 h 214"/>
              <a:gd name="T72" fmla="*/ 253 w 960"/>
              <a:gd name="T73" fmla="*/ 145 h 214"/>
              <a:gd name="T74" fmla="*/ 612 w 960"/>
              <a:gd name="T75" fmla="*/ 176 h 214"/>
              <a:gd name="T76" fmla="*/ 549 w 960"/>
              <a:gd name="T77" fmla="*/ 149 h 214"/>
              <a:gd name="T78" fmla="*/ 528 w 960"/>
              <a:gd name="T79" fmla="*/ 145 h 214"/>
              <a:gd name="T80" fmla="*/ 659 w 960"/>
              <a:gd name="T81" fmla="*/ 149 h 214"/>
              <a:gd name="T82" fmla="*/ 672 w 960"/>
              <a:gd name="T83" fmla="*/ 171 h 214"/>
              <a:gd name="T84" fmla="*/ 659 w 960"/>
              <a:gd name="T85" fmla="*/ 149 h 214"/>
              <a:gd name="T86" fmla="*/ 578 w 960"/>
              <a:gd name="T87" fmla="*/ 176 h 214"/>
              <a:gd name="T88" fmla="*/ 402 w 960"/>
              <a:gd name="T89" fmla="*/ 172 h 214"/>
              <a:gd name="T90" fmla="*/ 393 w 960"/>
              <a:gd name="T91" fmla="*/ 171 h 214"/>
              <a:gd name="T92" fmla="*/ 383 w 960"/>
              <a:gd name="T93" fmla="*/ 161 h 214"/>
              <a:gd name="T94" fmla="*/ 401 w 960"/>
              <a:gd name="T95" fmla="*/ 150 h 214"/>
              <a:gd name="T96" fmla="*/ 403 w 960"/>
              <a:gd name="T97" fmla="*/ 166 h 214"/>
              <a:gd name="T98" fmla="*/ 450 w 960"/>
              <a:gd name="T99" fmla="*/ 145 h 214"/>
              <a:gd name="T100" fmla="*/ 464 w 960"/>
              <a:gd name="T101" fmla="*/ 170 h 214"/>
              <a:gd name="T102" fmla="*/ 465 w 960"/>
              <a:gd name="T103" fmla="*/ 164 h 214"/>
              <a:gd name="T104" fmla="*/ 456 w 960"/>
              <a:gd name="T105" fmla="*/ 157 h 214"/>
              <a:gd name="T106" fmla="*/ 496 w 960"/>
              <a:gd name="T107" fmla="*/ 145 h 214"/>
              <a:gd name="T108" fmla="*/ 512 w 960"/>
              <a:gd name="T109" fmla="*/ 176 h 214"/>
              <a:gd name="T110" fmla="*/ 496 w 960"/>
              <a:gd name="T111" fmla="*/ 16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60" h="214">
                <a:moveTo>
                  <a:pt x="353" y="39"/>
                </a:moveTo>
                <a:cubicBezTo>
                  <a:pt x="336" y="39"/>
                  <a:pt x="336" y="39"/>
                  <a:pt x="336" y="39"/>
                </a:cubicBezTo>
                <a:cubicBezTo>
                  <a:pt x="317" y="107"/>
                  <a:pt x="317" y="107"/>
                  <a:pt x="317" y="107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35" y="93"/>
                  <a:pt x="335" y="93"/>
                  <a:pt x="335" y="93"/>
                </a:cubicBezTo>
                <a:cubicBezTo>
                  <a:pt x="353" y="93"/>
                  <a:pt x="353" y="93"/>
                  <a:pt x="353" y="93"/>
                </a:cubicBezTo>
                <a:cubicBezTo>
                  <a:pt x="356" y="107"/>
                  <a:pt x="356" y="107"/>
                  <a:pt x="356" y="107"/>
                </a:cubicBezTo>
                <a:cubicBezTo>
                  <a:pt x="371" y="107"/>
                  <a:pt x="371" y="107"/>
                  <a:pt x="371" y="107"/>
                </a:cubicBezTo>
                <a:lnTo>
                  <a:pt x="353" y="39"/>
                </a:lnTo>
                <a:close/>
                <a:moveTo>
                  <a:pt x="338" y="82"/>
                </a:moveTo>
                <a:cubicBezTo>
                  <a:pt x="344" y="56"/>
                  <a:pt x="344" y="56"/>
                  <a:pt x="344" y="56"/>
                </a:cubicBezTo>
                <a:cubicBezTo>
                  <a:pt x="350" y="82"/>
                  <a:pt x="350" y="82"/>
                  <a:pt x="350" y="82"/>
                </a:cubicBezTo>
                <a:lnTo>
                  <a:pt x="338" y="82"/>
                </a:lnTo>
                <a:close/>
                <a:moveTo>
                  <a:pt x="461" y="67"/>
                </a:moveTo>
                <a:cubicBezTo>
                  <a:pt x="485" y="67"/>
                  <a:pt x="485" y="67"/>
                  <a:pt x="485" y="67"/>
                </a:cubicBezTo>
                <a:cubicBezTo>
                  <a:pt x="485" y="103"/>
                  <a:pt x="485" y="103"/>
                  <a:pt x="485" y="103"/>
                </a:cubicBezTo>
                <a:cubicBezTo>
                  <a:pt x="481" y="106"/>
                  <a:pt x="477" y="108"/>
                  <a:pt x="470" y="108"/>
                </a:cubicBezTo>
                <a:cubicBezTo>
                  <a:pt x="458" y="108"/>
                  <a:pt x="458" y="108"/>
                  <a:pt x="458" y="108"/>
                </a:cubicBezTo>
                <a:cubicBezTo>
                  <a:pt x="445" y="108"/>
                  <a:pt x="435" y="98"/>
                  <a:pt x="435" y="84"/>
                </a:cubicBezTo>
                <a:cubicBezTo>
                  <a:pt x="435" y="64"/>
                  <a:pt x="435" y="64"/>
                  <a:pt x="435" y="64"/>
                </a:cubicBezTo>
                <a:cubicBezTo>
                  <a:pt x="435" y="63"/>
                  <a:pt x="435" y="61"/>
                  <a:pt x="435" y="60"/>
                </a:cubicBezTo>
                <a:cubicBezTo>
                  <a:pt x="436" y="46"/>
                  <a:pt x="446" y="38"/>
                  <a:pt x="459" y="38"/>
                </a:cubicBezTo>
                <a:cubicBezTo>
                  <a:pt x="484" y="38"/>
                  <a:pt x="484" y="38"/>
                  <a:pt x="484" y="38"/>
                </a:cubicBezTo>
                <a:cubicBezTo>
                  <a:pt x="484" y="53"/>
                  <a:pt x="484" y="53"/>
                  <a:pt x="484" y="53"/>
                </a:cubicBezTo>
                <a:cubicBezTo>
                  <a:pt x="460" y="53"/>
                  <a:pt x="460" y="53"/>
                  <a:pt x="460" y="53"/>
                </a:cubicBezTo>
                <a:cubicBezTo>
                  <a:pt x="452" y="53"/>
                  <a:pt x="449" y="58"/>
                  <a:pt x="449" y="64"/>
                </a:cubicBezTo>
                <a:cubicBezTo>
                  <a:pt x="449" y="81"/>
                  <a:pt x="449" y="81"/>
                  <a:pt x="449" y="81"/>
                </a:cubicBezTo>
                <a:cubicBezTo>
                  <a:pt x="449" y="88"/>
                  <a:pt x="452" y="93"/>
                  <a:pt x="460" y="93"/>
                </a:cubicBezTo>
                <a:cubicBezTo>
                  <a:pt x="466" y="93"/>
                  <a:pt x="466" y="93"/>
                  <a:pt x="466" y="93"/>
                </a:cubicBezTo>
                <a:cubicBezTo>
                  <a:pt x="467" y="93"/>
                  <a:pt x="469" y="93"/>
                  <a:pt x="470" y="93"/>
                </a:cubicBezTo>
                <a:cubicBezTo>
                  <a:pt x="470" y="88"/>
                  <a:pt x="470" y="85"/>
                  <a:pt x="470" y="80"/>
                </a:cubicBezTo>
                <a:cubicBezTo>
                  <a:pt x="461" y="80"/>
                  <a:pt x="461" y="80"/>
                  <a:pt x="461" y="80"/>
                </a:cubicBezTo>
                <a:lnTo>
                  <a:pt x="461" y="67"/>
                </a:lnTo>
                <a:close/>
                <a:moveTo>
                  <a:pt x="544" y="107"/>
                </a:moveTo>
                <a:cubicBezTo>
                  <a:pt x="525" y="39"/>
                  <a:pt x="525" y="39"/>
                  <a:pt x="525" y="39"/>
                </a:cubicBezTo>
                <a:cubicBezTo>
                  <a:pt x="508" y="39"/>
                  <a:pt x="508" y="39"/>
                  <a:pt x="508" y="39"/>
                </a:cubicBezTo>
                <a:cubicBezTo>
                  <a:pt x="489" y="107"/>
                  <a:pt x="489" y="107"/>
                  <a:pt x="489" y="107"/>
                </a:cubicBezTo>
                <a:cubicBezTo>
                  <a:pt x="505" y="107"/>
                  <a:pt x="505" y="107"/>
                  <a:pt x="505" y="10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25" y="93"/>
                  <a:pt x="525" y="93"/>
                  <a:pt x="525" y="93"/>
                </a:cubicBezTo>
                <a:cubicBezTo>
                  <a:pt x="529" y="107"/>
                  <a:pt x="529" y="107"/>
                  <a:pt x="529" y="107"/>
                </a:cubicBezTo>
                <a:lnTo>
                  <a:pt x="544" y="107"/>
                </a:lnTo>
                <a:close/>
                <a:moveTo>
                  <a:pt x="511" y="82"/>
                </a:moveTo>
                <a:cubicBezTo>
                  <a:pt x="517" y="56"/>
                  <a:pt x="517" y="56"/>
                  <a:pt x="517" y="56"/>
                </a:cubicBezTo>
                <a:cubicBezTo>
                  <a:pt x="523" y="82"/>
                  <a:pt x="523" y="82"/>
                  <a:pt x="523" y="82"/>
                </a:cubicBezTo>
                <a:lnTo>
                  <a:pt x="511" y="82"/>
                </a:lnTo>
                <a:close/>
                <a:moveTo>
                  <a:pt x="426" y="67"/>
                </a:moveTo>
                <a:cubicBezTo>
                  <a:pt x="426" y="52"/>
                  <a:pt x="426" y="52"/>
                  <a:pt x="426" y="52"/>
                </a:cubicBezTo>
                <a:cubicBezTo>
                  <a:pt x="426" y="46"/>
                  <a:pt x="422" y="41"/>
                  <a:pt x="416" y="40"/>
                </a:cubicBezTo>
                <a:cubicBezTo>
                  <a:pt x="413" y="39"/>
                  <a:pt x="409" y="39"/>
                  <a:pt x="405" y="39"/>
                </a:cubicBezTo>
                <a:cubicBezTo>
                  <a:pt x="379" y="39"/>
                  <a:pt x="379" y="39"/>
                  <a:pt x="379" y="39"/>
                </a:cubicBezTo>
                <a:cubicBezTo>
                  <a:pt x="379" y="107"/>
                  <a:pt x="379" y="107"/>
                  <a:pt x="379" y="107"/>
                </a:cubicBezTo>
                <a:cubicBezTo>
                  <a:pt x="394" y="107"/>
                  <a:pt x="394" y="107"/>
                  <a:pt x="394" y="107"/>
                </a:cubicBezTo>
                <a:cubicBezTo>
                  <a:pt x="394" y="82"/>
                  <a:pt x="394" y="82"/>
                  <a:pt x="394" y="82"/>
                </a:cubicBezTo>
                <a:cubicBezTo>
                  <a:pt x="403" y="82"/>
                  <a:pt x="403" y="82"/>
                  <a:pt x="403" y="82"/>
                </a:cubicBezTo>
                <a:cubicBezTo>
                  <a:pt x="412" y="107"/>
                  <a:pt x="412" y="107"/>
                  <a:pt x="412" y="107"/>
                </a:cubicBezTo>
                <a:cubicBezTo>
                  <a:pt x="430" y="107"/>
                  <a:pt x="430" y="107"/>
                  <a:pt x="430" y="107"/>
                </a:cubicBezTo>
                <a:cubicBezTo>
                  <a:pt x="417" y="79"/>
                  <a:pt x="417" y="79"/>
                  <a:pt x="417" y="79"/>
                </a:cubicBezTo>
                <a:cubicBezTo>
                  <a:pt x="423" y="77"/>
                  <a:pt x="426" y="73"/>
                  <a:pt x="426" y="67"/>
                </a:cubicBezTo>
                <a:close/>
                <a:moveTo>
                  <a:pt x="411" y="64"/>
                </a:moveTo>
                <a:cubicBezTo>
                  <a:pt x="411" y="67"/>
                  <a:pt x="409" y="69"/>
                  <a:pt x="406" y="69"/>
                </a:cubicBezTo>
                <a:cubicBezTo>
                  <a:pt x="394" y="69"/>
                  <a:pt x="394" y="69"/>
                  <a:pt x="394" y="69"/>
                </a:cubicBezTo>
                <a:cubicBezTo>
                  <a:pt x="394" y="52"/>
                  <a:pt x="394" y="52"/>
                  <a:pt x="394" y="52"/>
                </a:cubicBezTo>
                <a:cubicBezTo>
                  <a:pt x="406" y="52"/>
                  <a:pt x="406" y="52"/>
                  <a:pt x="406" y="52"/>
                </a:cubicBezTo>
                <a:cubicBezTo>
                  <a:pt x="409" y="52"/>
                  <a:pt x="411" y="54"/>
                  <a:pt x="411" y="57"/>
                </a:cubicBezTo>
                <a:lnTo>
                  <a:pt x="411" y="64"/>
                </a:lnTo>
                <a:close/>
                <a:moveTo>
                  <a:pt x="303" y="107"/>
                </a:moveTo>
                <a:cubicBezTo>
                  <a:pt x="286" y="107"/>
                  <a:pt x="286" y="107"/>
                  <a:pt x="286" y="107"/>
                </a:cubicBezTo>
                <a:cubicBezTo>
                  <a:pt x="278" y="64"/>
                  <a:pt x="278" y="64"/>
                  <a:pt x="278" y="64"/>
                </a:cubicBezTo>
                <a:cubicBezTo>
                  <a:pt x="270" y="107"/>
                  <a:pt x="270" y="107"/>
                  <a:pt x="270" y="107"/>
                </a:cubicBezTo>
                <a:cubicBezTo>
                  <a:pt x="253" y="107"/>
                  <a:pt x="253" y="107"/>
                  <a:pt x="253" y="107"/>
                </a:cubicBezTo>
                <a:cubicBezTo>
                  <a:pt x="235" y="39"/>
                  <a:pt x="235" y="39"/>
                  <a:pt x="235" y="39"/>
                </a:cubicBezTo>
                <a:cubicBezTo>
                  <a:pt x="251" y="39"/>
                  <a:pt x="251" y="39"/>
                  <a:pt x="251" y="39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9" y="39"/>
                  <a:pt x="269" y="39"/>
                  <a:pt x="269" y="39"/>
                </a:cubicBezTo>
                <a:cubicBezTo>
                  <a:pt x="288" y="39"/>
                  <a:pt x="288" y="39"/>
                  <a:pt x="288" y="39"/>
                </a:cubicBezTo>
                <a:cubicBezTo>
                  <a:pt x="295" y="83"/>
                  <a:pt x="295" y="83"/>
                  <a:pt x="295" y="83"/>
                </a:cubicBezTo>
                <a:cubicBezTo>
                  <a:pt x="305" y="39"/>
                  <a:pt x="305" y="39"/>
                  <a:pt x="305" y="39"/>
                </a:cubicBezTo>
                <a:cubicBezTo>
                  <a:pt x="322" y="39"/>
                  <a:pt x="322" y="39"/>
                  <a:pt x="322" y="39"/>
                </a:cubicBezTo>
                <a:lnTo>
                  <a:pt x="303" y="107"/>
                </a:lnTo>
                <a:close/>
                <a:moveTo>
                  <a:pt x="836" y="39"/>
                </a:moveTo>
                <a:cubicBezTo>
                  <a:pt x="850" y="39"/>
                  <a:pt x="850" y="39"/>
                  <a:pt x="850" y="39"/>
                </a:cubicBezTo>
                <a:cubicBezTo>
                  <a:pt x="850" y="107"/>
                  <a:pt x="850" y="107"/>
                  <a:pt x="850" y="107"/>
                </a:cubicBezTo>
                <a:cubicBezTo>
                  <a:pt x="836" y="107"/>
                  <a:pt x="836" y="107"/>
                  <a:pt x="836" y="107"/>
                </a:cubicBezTo>
                <a:cubicBezTo>
                  <a:pt x="814" y="67"/>
                  <a:pt x="814" y="67"/>
                  <a:pt x="814" y="67"/>
                </a:cubicBezTo>
                <a:cubicBezTo>
                  <a:pt x="814" y="107"/>
                  <a:pt x="814" y="107"/>
                  <a:pt x="814" y="107"/>
                </a:cubicBezTo>
                <a:cubicBezTo>
                  <a:pt x="799" y="107"/>
                  <a:pt x="799" y="107"/>
                  <a:pt x="799" y="107"/>
                </a:cubicBezTo>
                <a:cubicBezTo>
                  <a:pt x="799" y="39"/>
                  <a:pt x="799" y="39"/>
                  <a:pt x="799" y="39"/>
                </a:cubicBezTo>
                <a:cubicBezTo>
                  <a:pt x="814" y="39"/>
                  <a:pt x="814" y="39"/>
                  <a:pt x="814" y="39"/>
                </a:cubicBezTo>
                <a:cubicBezTo>
                  <a:pt x="836" y="80"/>
                  <a:pt x="836" y="80"/>
                  <a:pt x="836" y="80"/>
                </a:cubicBezTo>
                <a:lnTo>
                  <a:pt x="836" y="39"/>
                </a:lnTo>
                <a:close/>
                <a:moveTo>
                  <a:pt x="861" y="39"/>
                </a:moveTo>
                <a:cubicBezTo>
                  <a:pt x="905" y="39"/>
                  <a:pt x="905" y="39"/>
                  <a:pt x="905" y="39"/>
                </a:cubicBezTo>
                <a:cubicBezTo>
                  <a:pt x="905" y="52"/>
                  <a:pt x="905" y="52"/>
                  <a:pt x="905" y="52"/>
                </a:cubicBezTo>
                <a:cubicBezTo>
                  <a:pt x="876" y="52"/>
                  <a:pt x="876" y="52"/>
                  <a:pt x="876" y="52"/>
                </a:cubicBezTo>
                <a:cubicBezTo>
                  <a:pt x="876" y="66"/>
                  <a:pt x="876" y="66"/>
                  <a:pt x="876" y="66"/>
                </a:cubicBezTo>
                <a:cubicBezTo>
                  <a:pt x="902" y="66"/>
                  <a:pt x="902" y="66"/>
                  <a:pt x="902" y="66"/>
                </a:cubicBezTo>
                <a:cubicBezTo>
                  <a:pt x="902" y="79"/>
                  <a:pt x="902" y="79"/>
                  <a:pt x="902" y="79"/>
                </a:cubicBezTo>
                <a:cubicBezTo>
                  <a:pt x="876" y="79"/>
                  <a:pt x="876" y="79"/>
                  <a:pt x="876" y="79"/>
                </a:cubicBezTo>
                <a:cubicBezTo>
                  <a:pt x="876" y="94"/>
                  <a:pt x="876" y="94"/>
                  <a:pt x="876" y="94"/>
                </a:cubicBezTo>
                <a:cubicBezTo>
                  <a:pt x="905" y="94"/>
                  <a:pt x="905" y="94"/>
                  <a:pt x="905" y="94"/>
                </a:cubicBezTo>
                <a:cubicBezTo>
                  <a:pt x="905" y="107"/>
                  <a:pt x="905" y="107"/>
                  <a:pt x="905" y="107"/>
                </a:cubicBezTo>
                <a:cubicBezTo>
                  <a:pt x="861" y="107"/>
                  <a:pt x="861" y="107"/>
                  <a:pt x="861" y="107"/>
                </a:cubicBezTo>
                <a:lnTo>
                  <a:pt x="861" y="39"/>
                </a:lnTo>
                <a:close/>
                <a:moveTo>
                  <a:pt x="774" y="94"/>
                </a:moveTo>
                <a:cubicBezTo>
                  <a:pt x="788" y="94"/>
                  <a:pt x="788" y="94"/>
                  <a:pt x="788" y="94"/>
                </a:cubicBezTo>
                <a:cubicBezTo>
                  <a:pt x="788" y="108"/>
                  <a:pt x="788" y="108"/>
                  <a:pt x="788" y="108"/>
                </a:cubicBezTo>
                <a:cubicBezTo>
                  <a:pt x="774" y="108"/>
                  <a:pt x="774" y="108"/>
                  <a:pt x="774" y="108"/>
                </a:cubicBezTo>
                <a:lnTo>
                  <a:pt x="774" y="94"/>
                </a:lnTo>
                <a:close/>
                <a:moveTo>
                  <a:pt x="960" y="39"/>
                </a:moveTo>
                <a:cubicBezTo>
                  <a:pt x="960" y="52"/>
                  <a:pt x="960" y="52"/>
                  <a:pt x="960" y="52"/>
                </a:cubicBezTo>
                <a:cubicBezTo>
                  <a:pt x="943" y="52"/>
                  <a:pt x="943" y="52"/>
                  <a:pt x="943" y="52"/>
                </a:cubicBezTo>
                <a:cubicBezTo>
                  <a:pt x="943" y="107"/>
                  <a:pt x="943" y="107"/>
                  <a:pt x="943" y="107"/>
                </a:cubicBezTo>
                <a:cubicBezTo>
                  <a:pt x="929" y="107"/>
                  <a:pt x="929" y="107"/>
                  <a:pt x="929" y="107"/>
                </a:cubicBezTo>
                <a:cubicBezTo>
                  <a:pt x="929" y="52"/>
                  <a:pt x="929" y="52"/>
                  <a:pt x="929" y="52"/>
                </a:cubicBezTo>
                <a:cubicBezTo>
                  <a:pt x="912" y="52"/>
                  <a:pt x="912" y="52"/>
                  <a:pt x="912" y="52"/>
                </a:cubicBezTo>
                <a:cubicBezTo>
                  <a:pt x="912" y="39"/>
                  <a:pt x="912" y="39"/>
                  <a:pt x="912" y="39"/>
                </a:cubicBezTo>
                <a:lnTo>
                  <a:pt x="960" y="39"/>
                </a:lnTo>
                <a:close/>
                <a:moveTo>
                  <a:pt x="740" y="67"/>
                </a:moveTo>
                <a:cubicBezTo>
                  <a:pt x="763" y="67"/>
                  <a:pt x="763" y="67"/>
                  <a:pt x="763" y="67"/>
                </a:cubicBezTo>
                <a:cubicBezTo>
                  <a:pt x="763" y="103"/>
                  <a:pt x="763" y="103"/>
                  <a:pt x="763" y="103"/>
                </a:cubicBezTo>
                <a:cubicBezTo>
                  <a:pt x="759" y="106"/>
                  <a:pt x="755" y="108"/>
                  <a:pt x="748" y="108"/>
                </a:cubicBezTo>
                <a:cubicBezTo>
                  <a:pt x="736" y="108"/>
                  <a:pt x="736" y="108"/>
                  <a:pt x="736" y="108"/>
                </a:cubicBezTo>
                <a:cubicBezTo>
                  <a:pt x="723" y="108"/>
                  <a:pt x="713" y="98"/>
                  <a:pt x="713" y="84"/>
                </a:cubicBezTo>
                <a:cubicBezTo>
                  <a:pt x="713" y="64"/>
                  <a:pt x="713" y="64"/>
                  <a:pt x="713" y="64"/>
                </a:cubicBezTo>
                <a:cubicBezTo>
                  <a:pt x="713" y="63"/>
                  <a:pt x="713" y="61"/>
                  <a:pt x="713" y="60"/>
                </a:cubicBezTo>
                <a:cubicBezTo>
                  <a:pt x="715" y="46"/>
                  <a:pt x="724" y="38"/>
                  <a:pt x="738" y="38"/>
                </a:cubicBezTo>
                <a:cubicBezTo>
                  <a:pt x="762" y="38"/>
                  <a:pt x="762" y="38"/>
                  <a:pt x="762" y="38"/>
                </a:cubicBezTo>
                <a:cubicBezTo>
                  <a:pt x="762" y="53"/>
                  <a:pt x="762" y="53"/>
                  <a:pt x="762" y="53"/>
                </a:cubicBezTo>
                <a:cubicBezTo>
                  <a:pt x="739" y="53"/>
                  <a:pt x="739" y="53"/>
                  <a:pt x="739" y="53"/>
                </a:cubicBezTo>
                <a:cubicBezTo>
                  <a:pt x="731" y="53"/>
                  <a:pt x="728" y="58"/>
                  <a:pt x="728" y="64"/>
                </a:cubicBezTo>
                <a:cubicBezTo>
                  <a:pt x="728" y="81"/>
                  <a:pt x="728" y="81"/>
                  <a:pt x="728" y="81"/>
                </a:cubicBezTo>
                <a:cubicBezTo>
                  <a:pt x="728" y="88"/>
                  <a:pt x="730" y="93"/>
                  <a:pt x="738" y="93"/>
                </a:cubicBezTo>
                <a:cubicBezTo>
                  <a:pt x="744" y="93"/>
                  <a:pt x="744" y="93"/>
                  <a:pt x="744" y="93"/>
                </a:cubicBezTo>
                <a:cubicBezTo>
                  <a:pt x="745" y="93"/>
                  <a:pt x="747" y="93"/>
                  <a:pt x="748" y="93"/>
                </a:cubicBezTo>
                <a:cubicBezTo>
                  <a:pt x="748" y="88"/>
                  <a:pt x="748" y="85"/>
                  <a:pt x="748" y="80"/>
                </a:cubicBezTo>
                <a:cubicBezTo>
                  <a:pt x="740" y="80"/>
                  <a:pt x="740" y="80"/>
                  <a:pt x="740" y="80"/>
                </a:cubicBezTo>
                <a:lnTo>
                  <a:pt x="740" y="67"/>
                </a:lnTo>
                <a:close/>
                <a:moveTo>
                  <a:pt x="627" y="39"/>
                </a:moveTo>
                <a:cubicBezTo>
                  <a:pt x="642" y="39"/>
                  <a:pt x="642" y="39"/>
                  <a:pt x="642" y="39"/>
                </a:cubicBezTo>
                <a:cubicBezTo>
                  <a:pt x="642" y="107"/>
                  <a:pt x="642" y="107"/>
                  <a:pt x="642" y="107"/>
                </a:cubicBezTo>
                <a:cubicBezTo>
                  <a:pt x="627" y="107"/>
                  <a:pt x="627" y="107"/>
                  <a:pt x="627" y="107"/>
                </a:cubicBezTo>
                <a:lnTo>
                  <a:pt x="627" y="39"/>
                </a:lnTo>
                <a:close/>
                <a:moveTo>
                  <a:pt x="601" y="107"/>
                </a:moveTo>
                <a:cubicBezTo>
                  <a:pt x="601" y="66"/>
                  <a:pt x="601" y="66"/>
                  <a:pt x="601" y="66"/>
                </a:cubicBezTo>
                <a:cubicBezTo>
                  <a:pt x="590" y="107"/>
                  <a:pt x="590" y="107"/>
                  <a:pt x="590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65" y="66"/>
                  <a:pt x="565" y="66"/>
                  <a:pt x="565" y="66"/>
                </a:cubicBezTo>
                <a:cubicBezTo>
                  <a:pt x="565" y="107"/>
                  <a:pt x="565" y="107"/>
                  <a:pt x="565" y="107"/>
                </a:cubicBezTo>
                <a:cubicBezTo>
                  <a:pt x="551" y="107"/>
                  <a:pt x="551" y="107"/>
                  <a:pt x="551" y="107"/>
                </a:cubicBezTo>
                <a:cubicBezTo>
                  <a:pt x="551" y="39"/>
                  <a:pt x="551" y="39"/>
                  <a:pt x="551" y="39"/>
                </a:cubicBezTo>
                <a:cubicBezTo>
                  <a:pt x="569" y="39"/>
                  <a:pt x="569" y="39"/>
                  <a:pt x="569" y="39"/>
                </a:cubicBezTo>
                <a:cubicBezTo>
                  <a:pt x="583" y="90"/>
                  <a:pt x="583" y="90"/>
                  <a:pt x="583" y="90"/>
                </a:cubicBezTo>
                <a:cubicBezTo>
                  <a:pt x="597" y="39"/>
                  <a:pt x="597" y="39"/>
                  <a:pt x="597" y="39"/>
                </a:cubicBezTo>
                <a:cubicBezTo>
                  <a:pt x="615" y="39"/>
                  <a:pt x="615" y="39"/>
                  <a:pt x="615" y="39"/>
                </a:cubicBezTo>
                <a:cubicBezTo>
                  <a:pt x="615" y="107"/>
                  <a:pt x="615" y="107"/>
                  <a:pt x="615" y="107"/>
                </a:cubicBezTo>
                <a:lnTo>
                  <a:pt x="601" y="107"/>
                </a:lnTo>
                <a:close/>
                <a:moveTo>
                  <a:pt x="107" y="0"/>
                </a:moveTo>
                <a:cubicBezTo>
                  <a:pt x="48" y="0"/>
                  <a:pt x="0" y="48"/>
                  <a:pt x="0" y="107"/>
                </a:cubicBezTo>
                <a:cubicBezTo>
                  <a:pt x="0" y="166"/>
                  <a:pt x="48" y="214"/>
                  <a:pt x="107" y="214"/>
                </a:cubicBezTo>
                <a:cubicBezTo>
                  <a:pt x="166" y="214"/>
                  <a:pt x="214" y="166"/>
                  <a:pt x="214" y="107"/>
                </a:cubicBezTo>
                <a:cubicBezTo>
                  <a:pt x="214" y="48"/>
                  <a:pt x="166" y="0"/>
                  <a:pt x="107" y="0"/>
                </a:cubicBezTo>
                <a:close/>
                <a:moveTo>
                  <a:pt x="151" y="182"/>
                </a:moveTo>
                <a:cubicBezTo>
                  <a:pt x="156" y="163"/>
                  <a:pt x="158" y="144"/>
                  <a:pt x="158" y="122"/>
                </a:cubicBezTo>
                <a:cubicBezTo>
                  <a:pt x="162" y="123"/>
                  <a:pt x="165" y="124"/>
                  <a:pt x="168" y="125"/>
                </a:cubicBezTo>
                <a:cubicBezTo>
                  <a:pt x="169" y="125"/>
                  <a:pt x="170" y="125"/>
                  <a:pt x="172" y="126"/>
                </a:cubicBezTo>
                <a:cubicBezTo>
                  <a:pt x="165" y="110"/>
                  <a:pt x="158" y="95"/>
                  <a:pt x="149" y="80"/>
                </a:cubicBezTo>
                <a:cubicBezTo>
                  <a:pt x="141" y="95"/>
                  <a:pt x="130" y="110"/>
                  <a:pt x="119" y="121"/>
                </a:cubicBezTo>
                <a:cubicBezTo>
                  <a:pt x="137" y="120"/>
                  <a:pt x="137" y="120"/>
                  <a:pt x="137" y="120"/>
                </a:cubicBezTo>
                <a:cubicBezTo>
                  <a:pt x="134" y="125"/>
                  <a:pt x="131" y="130"/>
                  <a:pt x="128" y="134"/>
                </a:cubicBezTo>
                <a:cubicBezTo>
                  <a:pt x="126" y="137"/>
                  <a:pt x="123" y="140"/>
                  <a:pt x="121" y="142"/>
                </a:cubicBezTo>
                <a:cubicBezTo>
                  <a:pt x="108" y="155"/>
                  <a:pt x="91" y="162"/>
                  <a:pt x="72" y="165"/>
                </a:cubicBezTo>
                <a:cubicBezTo>
                  <a:pt x="71" y="157"/>
                  <a:pt x="70" y="148"/>
                  <a:pt x="70" y="139"/>
                </a:cubicBezTo>
                <a:cubicBezTo>
                  <a:pt x="70" y="120"/>
                  <a:pt x="74" y="99"/>
                  <a:pt x="85" y="82"/>
                </a:cubicBezTo>
                <a:cubicBezTo>
                  <a:pt x="90" y="73"/>
                  <a:pt x="97" y="65"/>
                  <a:pt x="106" y="59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16" y="65"/>
                  <a:pt x="130" y="51"/>
                  <a:pt x="140" y="41"/>
                </a:cubicBezTo>
                <a:cubicBezTo>
                  <a:pt x="124" y="34"/>
                  <a:pt x="105" y="32"/>
                  <a:pt x="88" y="36"/>
                </a:cubicBezTo>
                <a:cubicBezTo>
                  <a:pt x="91" y="38"/>
                  <a:pt x="94" y="42"/>
                  <a:pt x="97" y="44"/>
                </a:cubicBezTo>
                <a:cubicBezTo>
                  <a:pt x="57" y="61"/>
                  <a:pt x="36" y="88"/>
                  <a:pt x="21" y="120"/>
                </a:cubicBezTo>
                <a:cubicBezTo>
                  <a:pt x="21" y="116"/>
                  <a:pt x="20" y="112"/>
                  <a:pt x="20" y="107"/>
                </a:cubicBezTo>
                <a:cubicBezTo>
                  <a:pt x="20" y="59"/>
                  <a:pt x="59" y="20"/>
                  <a:pt x="107" y="20"/>
                </a:cubicBezTo>
                <a:cubicBezTo>
                  <a:pt x="155" y="20"/>
                  <a:pt x="194" y="59"/>
                  <a:pt x="194" y="107"/>
                </a:cubicBezTo>
                <a:cubicBezTo>
                  <a:pt x="194" y="139"/>
                  <a:pt x="177" y="167"/>
                  <a:pt x="151" y="182"/>
                </a:cubicBezTo>
                <a:close/>
                <a:moveTo>
                  <a:pt x="690" y="39"/>
                </a:moveTo>
                <a:cubicBezTo>
                  <a:pt x="704" y="39"/>
                  <a:pt x="704" y="39"/>
                  <a:pt x="704" y="39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90" y="107"/>
                  <a:pt x="690" y="107"/>
                  <a:pt x="690" y="107"/>
                </a:cubicBezTo>
                <a:cubicBezTo>
                  <a:pt x="668" y="67"/>
                  <a:pt x="668" y="67"/>
                  <a:pt x="668" y="67"/>
                </a:cubicBezTo>
                <a:cubicBezTo>
                  <a:pt x="668" y="107"/>
                  <a:pt x="668" y="107"/>
                  <a:pt x="668" y="107"/>
                </a:cubicBezTo>
                <a:cubicBezTo>
                  <a:pt x="654" y="107"/>
                  <a:pt x="654" y="107"/>
                  <a:pt x="654" y="107"/>
                </a:cubicBezTo>
                <a:cubicBezTo>
                  <a:pt x="654" y="39"/>
                  <a:pt x="654" y="39"/>
                  <a:pt x="654" y="39"/>
                </a:cubicBezTo>
                <a:cubicBezTo>
                  <a:pt x="668" y="39"/>
                  <a:pt x="668" y="39"/>
                  <a:pt x="668" y="39"/>
                </a:cubicBezTo>
                <a:cubicBezTo>
                  <a:pt x="690" y="80"/>
                  <a:pt x="690" y="80"/>
                  <a:pt x="690" y="80"/>
                </a:cubicBezTo>
                <a:lnTo>
                  <a:pt x="690" y="39"/>
                </a:lnTo>
                <a:close/>
                <a:moveTo>
                  <a:pt x="294" y="145"/>
                </a:moveTo>
                <a:cubicBezTo>
                  <a:pt x="314" y="145"/>
                  <a:pt x="314" y="145"/>
                  <a:pt x="314" y="145"/>
                </a:cubicBezTo>
                <a:cubicBezTo>
                  <a:pt x="314" y="146"/>
                  <a:pt x="314" y="148"/>
                  <a:pt x="314" y="149"/>
                </a:cubicBezTo>
                <a:cubicBezTo>
                  <a:pt x="309" y="149"/>
                  <a:pt x="304" y="149"/>
                  <a:pt x="300" y="149"/>
                </a:cubicBezTo>
                <a:cubicBezTo>
                  <a:pt x="300" y="157"/>
                  <a:pt x="300" y="157"/>
                  <a:pt x="300" y="157"/>
                </a:cubicBezTo>
                <a:cubicBezTo>
                  <a:pt x="304" y="157"/>
                  <a:pt x="308" y="157"/>
                  <a:pt x="312" y="157"/>
                </a:cubicBezTo>
                <a:cubicBezTo>
                  <a:pt x="312" y="159"/>
                  <a:pt x="312" y="160"/>
                  <a:pt x="312" y="162"/>
                </a:cubicBezTo>
                <a:cubicBezTo>
                  <a:pt x="308" y="162"/>
                  <a:pt x="304" y="162"/>
                  <a:pt x="300" y="162"/>
                </a:cubicBezTo>
                <a:cubicBezTo>
                  <a:pt x="300" y="165"/>
                  <a:pt x="300" y="168"/>
                  <a:pt x="300" y="171"/>
                </a:cubicBezTo>
                <a:cubicBezTo>
                  <a:pt x="314" y="171"/>
                  <a:pt x="314" y="171"/>
                  <a:pt x="314" y="171"/>
                </a:cubicBezTo>
                <a:cubicBezTo>
                  <a:pt x="314" y="173"/>
                  <a:pt x="314" y="174"/>
                  <a:pt x="314" y="176"/>
                </a:cubicBezTo>
                <a:cubicBezTo>
                  <a:pt x="294" y="176"/>
                  <a:pt x="294" y="176"/>
                  <a:pt x="294" y="176"/>
                </a:cubicBezTo>
                <a:lnTo>
                  <a:pt x="294" y="145"/>
                </a:lnTo>
                <a:close/>
                <a:moveTo>
                  <a:pt x="333" y="145"/>
                </a:moveTo>
                <a:cubicBezTo>
                  <a:pt x="354" y="145"/>
                  <a:pt x="354" y="145"/>
                  <a:pt x="354" y="145"/>
                </a:cubicBezTo>
                <a:cubicBezTo>
                  <a:pt x="354" y="146"/>
                  <a:pt x="354" y="148"/>
                  <a:pt x="354" y="149"/>
                </a:cubicBezTo>
                <a:cubicBezTo>
                  <a:pt x="351" y="149"/>
                  <a:pt x="349" y="149"/>
                  <a:pt x="346" y="149"/>
                </a:cubicBezTo>
                <a:cubicBezTo>
                  <a:pt x="346" y="176"/>
                  <a:pt x="346" y="176"/>
                  <a:pt x="346" y="176"/>
                </a:cubicBezTo>
                <a:cubicBezTo>
                  <a:pt x="344" y="176"/>
                  <a:pt x="342" y="176"/>
                  <a:pt x="341" y="176"/>
                </a:cubicBezTo>
                <a:cubicBezTo>
                  <a:pt x="341" y="149"/>
                  <a:pt x="341" y="149"/>
                  <a:pt x="341" y="149"/>
                </a:cubicBezTo>
                <a:cubicBezTo>
                  <a:pt x="338" y="149"/>
                  <a:pt x="335" y="149"/>
                  <a:pt x="333" y="149"/>
                </a:cubicBezTo>
                <a:cubicBezTo>
                  <a:pt x="333" y="148"/>
                  <a:pt x="333" y="146"/>
                  <a:pt x="333" y="145"/>
                </a:cubicBezTo>
                <a:close/>
                <a:moveTo>
                  <a:pt x="259" y="171"/>
                </a:moveTo>
                <a:cubicBezTo>
                  <a:pt x="273" y="171"/>
                  <a:pt x="273" y="171"/>
                  <a:pt x="273" y="171"/>
                </a:cubicBezTo>
                <a:cubicBezTo>
                  <a:pt x="273" y="173"/>
                  <a:pt x="273" y="174"/>
                  <a:pt x="273" y="176"/>
                </a:cubicBezTo>
                <a:cubicBezTo>
                  <a:pt x="253" y="176"/>
                  <a:pt x="253" y="176"/>
                  <a:pt x="253" y="176"/>
                </a:cubicBezTo>
                <a:cubicBezTo>
                  <a:pt x="253" y="145"/>
                  <a:pt x="253" y="145"/>
                  <a:pt x="253" y="145"/>
                </a:cubicBezTo>
                <a:cubicBezTo>
                  <a:pt x="255" y="145"/>
                  <a:pt x="257" y="145"/>
                  <a:pt x="259" y="145"/>
                </a:cubicBezTo>
                <a:lnTo>
                  <a:pt x="259" y="171"/>
                </a:lnTo>
                <a:close/>
                <a:moveTo>
                  <a:pt x="617" y="171"/>
                </a:moveTo>
                <a:cubicBezTo>
                  <a:pt x="629" y="171"/>
                  <a:pt x="629" y="171"/>
                  <a:pt x="629" y="171"/>
                </a:cubicBezTo>
                <a:cubicBezTo>
                  <a:pt x="629" y="173"/>
                  <a:pt x="629" y="174"/>
                  <a:pt x="629" y="176"/>
                </a:cubicBezTo>
                <a:cubicBezTo>
                  <a:pt x="612" y="176"/>
                  <a:pt x="612" y="176"/>
                  <a:pt x="612" y="176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614" y="145"/>
                  <a:pt x="616" y="145"/>
                  <a:pt x="617" y="145"/>
                </a:cubicBezTo>
                <a:lnTo>
                  <a:pt x="617" y="171"/>
                </a:lnTo>
                <a:close/>
                <a:moveTo>
                  <a:pt x="528" y="145"/>
                </a:moveTo>
                <a:cubicBezTo>
                  <a:pt x="549" y="145"/>
                  <a:pt x="549" y="145"/>
                  <a:pt x="549" y="145"/>
                </a:cubicBezTo>
                <a:cubicBezTo>
                  <a:pt x="549" y="146"/>
                  <a:pt x="549" y="148"/>
                  <a:pt x="549" y="149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76"/>
                  <a:pt x="541" y="176"/>
                  <a:pt x="541" y="176"/>
                </a:cubicBezTo>
                <a:cubicBezTo>
                  <a:pt x="540" y="176"/>
                  <a:pt x="538" y="176"/>
                  <a:pt x="536" y="176"/>
                </a:cubicBezTo>
                <a:cubicBezTo>
                  <a:pt x="536" y="149"/>
                  <a:pt x="536" y="149"/>
                  <a:pt x="536" y="149"/>
                </a:cubicBezTo>
                <a:cubicBezTo>
                  <a:pt x="528" y="149"/>
                  <a:pt x="528" y="149"/>
                  <a:pt x="528" y="149"/>
                </a:cubicBezTo>
                <a:cubicBezTo>
                  <a:pt x="528" y="148"/>
                  <a:pt x="528" y="146"/>
                  <a:pt x="528" y="145"/>
                </a:cubicBezTo>
                <a:close/>
                <a:moveTo>
                  <a:pt x="367" y="145"/>
                </a:moveTo>
                <a:cubicBezTo>
                  <a:pt x="370" y="145"/>
                  <a:pt x="372" y="145"/>
                  <a:pt x="375" y="145"/>
                </a:cubicBezTo>
                <a:cubicBezTo>
                  <a:pt x="368" y="153"/>
                  <a:pt x="368" y="153"/>
                  <a:pt x="368" y="153"/>
                </a:cubicBezTo>
                <a:cubicBezTo>
                  <a:pt x="367" y="153"/>
                  <a:pt x="366" y="152"/>
                  <a:pt x="365" y="152"/>
                </a:cubicBezTo>
                <a:lnTo>
                  <a:pt x="367" y="145"/>
                </a:lnTo>
                <a:close/>
                <a:moveTo>
                  <a:pt x="659" y="149"/>
                </a:moveTo>
                <a:cubicBezTo>
                  <a:pt x="659" y="157"/>
                  <a:pt x="659" y="157"/>
                  <a:pt x="659" y="157"/>
                </a:cubicBezTo>
                <a:cubicBezTo>
                  <a:pt x="671" y="157"/>
                  <a:pt x="671" y="157"/>
                  <a:pt x="671" y="157"/>
                </a:cubicBezTo>
                <a:cubicBezTo>
                  <a:pt x="671" y="159"/>
                  <a:pt x="671" y="160"/>
                  <a:pt x="671" y="162"/>
                </a:cubicBezTo>
                <a:cubicBezTo>
                  <a:pt x="659" y="162"/>
                  <a:pt x="659" y="162"/>
                  <a:pt x="659" y="162"/>
                </a:cubicBezTo>
                <a:cubicBezTo>
                  <a:pt x="659" y="171"/>
                  <a:pt x="659" y="171"/>
                  <a:pt x="659" y="171"/>
                </a:cubicBezTo>
                <a:cubicBezTo>
                  <a:pt x="672" y="171"/>
                  <a:pt x="672" y="171"/>
                  <a:pt x="672" y="171"/>
                </a:cubicBezTo>
                <a:cubicBezTo>
                  <a:pt x="672" y="173"/>
                  <a:pt x="672" y="174"/>
                  <a:pt x="672" y="176"/>
                </a:cubicBezTo>
                <a:cubicBezTo>
                  <a:pt x="653" y="176"/>
                  <a:pt x="653" y="176"/>
                  <a:pt x="653" y="176"/>
                </a:cubicBezTo>
                <a:cubicBezTo>
                  <a:pt x="653" y="145"/>
                  <a:pt x="653" y="145"/>
                  <a:pt x="653" y="145"/>
                </a:cubicBezTo>
                <a:cubicBezTo>
                  <a:pt x="660" y="145"/>
                  <a:pt x="666" y="145"/>
                  <a:pt x="672" y="145"/>
                </a:cubicBezTo>
                <a:cubicBezTo>
                  <a:pt x="672" y="146"/>
                  <a:pt x="672" y="148"/>
                  <a:pt x="672" y="149"/>
                </a:cubicBezTo>
                <a:lnTo>
                  <a:pt x="659" y="149"/>
                </a:lnTo>
                <a:close/>
                <a:moveTo>
                  <a:pt x="570" y="145"/>
                </a:moveTo>
                <a:cubicBezTo>
                  <a:pt x="591" y="145"/>
                  <a:pt x="591" y="145"/>
                  <a:pt x="591" y="145"/>
                </a:cubicBezTo>
                <a:cubicBezTo>
                  <a:pt x="591" y="146"/>
                  <a:pt x="591" y="148"/>
                  <a:pt x="591" y="149"/>
                </a:cubicBezTo>
                <a:cubicBezTo>
                  <a:pt x="583" y="149"/>
                  <a:pt x="583" y="149"/>
                  <a:pt x="583" y="149"/>
                </a:cubicBezTo>
                <a:cubicBezTo>
                  <a:pt x="583" y="176"/>
                  <a:pt x="583" y="176"/>
                  <a:pt x="583" y="176"/>
                </a:cubicBezTo>
                <a:cubicBezTo>
                  <a:pt x="582" y="176"/>
                  <a:pt x="580" y="176"/>
                  <a:pt x="578" y="176"/>
                </a:cubicBezTo>
                <a:cubicBezTo>
                  <a:pt x="578" y="149"/>
                  <a:pt x="578" y="149"/>
                  <a:pt x="578" y="149"/>
                </a:cubicBezTo>
                <a:cubicBezTo>
                  <a:pt x="570" y="149"/>
                  <a:pt x="570" y="149"/>
                  <a:pt x="570" y="149"/>
                </a:cubicBezTo>
                <a:cubicBezTo>
                  <a:pt x="570" y="148"/>
                  <a:pt x="570" y="146"/>
                  <a:pt x="570" y="145"/>
                </a:cubicBezTo>
                <a:close/>
                <a:moveTo>
                  <a:pt x="403" y="166"/>
                </a:moveTo>
                <a:cubicBezTo>
                  <a:pt x="403" y="168"/>
                  <a:pt x="403" y="168"/>
                  <a:pt x="403" y="168"/>
                </a:cubicBezTo>
                <a:cubicBezTo>
                  <a:pt x="403" y="169"/>
                  <a:pt x="402" y="171"/>
                  <a:pt x="402" y="172"/>
                </a:cubicBezTo>
                <a:cubicBezTo>
                  <a:pt x="401" y="173"/>
                  <a:pt x="401" y="174"/>
                  <a:pt x="400" y="174"/>
                </a:cubicBezTo>
                <a:cubicBezTo>
                  <a:pt x="399" y="175"/>
                  <a:pt x="397" y="176"/>
                  <a:pt x="396" y="176"/>
                </a:cubicBezTo>
                <a:cubicBezTo>
                  <a:pt x="395" y="176"/>
                  <a:pt x="393" y="176"/>
                  <a:pt x="392" y="176"/>
                </a:cubicBezTo>
                <a:cubicBezTo>
                  <a:pt x="382" y="176"/>
                  <a:pt x="382" y="176"/>
                  <a:pt x="382" y="176"/>
                </a:cubicBezTo>
                <a:cubicBezTo>
                  <a:pt x="382" y="174"/>
                  <a:pt x="382" y="172"/>
                  <a:pt x="382" y="171"/>
                </a:cubicBezTo>
                <a:cubicBezTo>
                  <a:pt x="393" y="171"/>
                  <a:pt x="393" y="171"/>
                  <a:pt x="393" y="171"/>
                </a:cubicBezTo>
                <a:cubicBezTo>
                  <a:pt x="393" y="171"/>
                  <a:pt x="393" y="171"/>
                  <a:pt x="394" y="171"/>
                </a:cubicBezTo>
                <a:cubicBezTo>
                  <a:pt x="396" y="171"/>
                  <a:pt x="397" y="170"/>
                  <a:pt x="397" y="167"/>
                </a:cubicBezTo>
                <a:cubicBezTo>
                  <a:pt x="397" y="165"/>
                  <a:pt x="397" y="164"/>
                  <a:pt x="396" y="164"/>
                </a:cubicBezTo>
                <a:cubicBezTo>
                  <a:pt x="396" y="163"/>
                  <a:pt x="395" y="163"/>
                  <a:pt x="394" y="163"/>
                </a:cubicBezTo>
                <a:cubicBezTo>
                  <a:pt x="389" y="163"/>
                  <a:pt x="389" y="163"/>
                  <a:pt x="389" y="163"/>
                </a:cubicBezTo>
                <a:cubicBezTo>
                  <a:pt x="387" y="162"/>
                  <a:pt x="385" y="162"/>
                  <a:pt x="383" y="161"/>
                </a:cubicBezTo>
                <a:cubicBezTo>
                  <a:pt x="382" y="159"/>
                  <a:pt x="381" y="157"/>
                  <a:pt x="381" y="154"/>
                </a:cubicBezTo>
                <a:cubicBezTo>
                  <a:pt x="381" y="153"/>
                  <a:pt x="381" y="153"/>
                  <a:pt x="381" y="152"/>
                </a:cubicBezTo>
                <a:cubicBezTo>
                  <a:pt x="381" y="149"/>
                  <a:pt x="382" y="147"/>
                  <a:pt x="384" y="146"/>
                </a:cubicBezTo>
                <a:cubicBezTo>
                  <a:pt x="386" y="145"/>
                  <a:pt x="389" y="144"/>
                  <a:pt x="392" y="145"/>
                </a:cubicBezTo>
                <a:cubicBezTo>
                  <a:pt x="401" y="145"/>
                  <a:pt x="401" y="145"/>
                  <a:pt x="401" y="145"/>
                </a:cubicBezTo>
                <a:cubicBezTo>
                  <a:pt x="401" y="146"/>
                  <a:pt x="401" y="148"/>
                  <a:pt x="401" y="150"/>
                </a:cubicBezTo>
                <a:cubicBezTo>
                  <a:pt x="391" y="150"/>
                  <a:pt x="391" y="150"/>
                  <a:pt x="391" y="150"/>
                </a:cubicBezTo>
                <a:cubicBezTo>
                  <a:pt x="390" y="150"/>
                  <a:pt x="388" y="150"/>
                  <a:pt x="388" y="150"/>
                </a:cubicBezTo>
                <a:cubicBezTo>
                  <a:pt x="387" y="151"/>
                  <a:pt x="386" y="152"/>
                  <a:pt x="386" y="153"/>
                </a:cubicBezTo>
                <a:cubicBezTo>
                  <a:pt x="386" y="156"/>
                  <a:pt x="387" y="157"/>
                  <a:pt x="390" y="157"/>
                </a:cubicBezTo>
                <a:cubicBezTo>
                  <a:pt x="395" y="158"/>
                  <a:pt x="395" y="158"/>
                  <a:pt x="395" y="158"/>
                </a:cubicBezTo>
                <a:cubicBezTo>
                  <a:pt x="400" y="158"/>
                  <a:pt x="403" y="161"/>
                  <a:pt x="403" y="166"/>
                </a:cubicBezTo>
                <a:close/>
                <a:moveTo>
                  <a:pt x="468" y="160"/>
                </a:moveTo>
                <a:cubicBezTo>
                  <a:pt x="469" y="159"/>
                  <a:pt x="470" y="157"/>
                  <a:pt x="470" y="155"/>
                </a:cubicBezTo>
                <a:cubicBezTo>
                  <a:pt x="470" y="151"/>
                  <a:pt x="470" y="151"/>
                  <a:pt x="470" y="151"/>
                </a:cubicBezTo>
                <a:cubicBezTo>
                  <a:pt x="470" y="149"/>
                  <a:pt x="469" y="147"/>
                  <a:pt x="468" y="146"/>
                </a:cubicBezTo>
                <a:cubicBezTo>
                  <a:pt x="466" y="145"/>
                  <a:pt x="465" y="145"/>
                  <a:pt x="464" y="145"/>
                </a:cubicBezTo>
                <a:cubicBezTo>
                  <a:pt x="450" y="145"/>
                  <a:pt x="450" y="145"/>
                  <a:pt x="450" y="145"/>
                </a:cubicBezTo>
                <a:cubicBezTo>
                  <a:pt x="450" y="176"/>
                  <a:pt x="450" y="176"/>
                  <a:pt x="450" y="176"/>
                </a:cubicBezTo>
                <a:cubicBezTo>
                  <a:pt x="464" y="176"/>
                  <a:pt x="464" y="176"/>
                  <a:pt x="464" y="176"/>
                </a:cubicBezTo>
                <a:cubicBezTo>
                  <a:pt x="467" y="176"/>
                  <a:pt x="470" y="173"/>
                  <a:pt x="470" y="169"/>
                </a:cubicBezTo>
                <a:cubicBezTo>
                  <a:pt x="470" y="164"/>
                  <a:pt x="470" y="164"/>
                  <a:pt x="470" y="164"/>
                </a:cubicBezTo>
                <a:cubicBezTo>
                  <a:pt x="470" y="162"/>
                  <a:pt x="469" y="160"/>
                  <a:pt x="468" y="160"/>
                </a:cubicBezTo>
                <a:close/>
                <a:moveTo>
                  <a:pt x="464" y="170"/>
                </a:moveTo>
                <a:cubicBezTo>
                  <a:pt x="464" y="171"/>
                  <a:pt x="463" y="171"/>
                  <a:pt x="463" y="171"/>
                </a:cubicBezTo>
                <a:cubicBezTo>
                  <a:pt x="456" y="171"/>
                  <a:pt x="456" y="171"/>
                  <a:pt x="456" y="171"/>
                </a:cubicBezTo>
                <a:cubicBezTo>
                  <a:pt x="456" y="162"/>
                  <a:pt x="456" y="162"/>
                  <a:pt x="456" y="162"/>
                </a:cubicBezTo>
                <a:cubicBezTo>
                  <a:pt x="463" y="162"/>
                  <a:pt x="463" y="162"/>
                  <a:pt x="463" y="162"/>
                </a:cubicBezTo>
                <a:cubicBezTo>
                  <a:pt x="464" y="162"/>
                  <a:pt x="464" y="162"/>
                  <a:pt x="464" y="163"/>
                </a:cubicBezTo>
                <a:cubicBezTo>
                  <a:pt x="465" y="163"/>
                  <a:pt x="465" y="164"/>
                  <a:pt x="465" y="164"/>
                </a:cubicBezTo>
                <a:cubicBezTo>
                  <a:pt x="465" y="169"/>
                  <a:pt x="465" y="169"/>
                  <a:pt x="465" y="169"/>
                </a:cubicBezTo>
                <a:cubicBezTo>
                  <a:pt x="465" y="169"/>
                  <a:pt x="465" y="170"/>
                  <a:pt x="464" y="170"/>
                </a:cubicBezTo>
                <a:close/>
                <a:moveTo>
                  <a:pt x="465" y="155"/>
                </a:moveTo>
                <a:cubicBezTo>
                  <a:pt x="465" y="156"/>
                  <a:pt x="465" y="156"/>
                  <a:pt x="464" y="157"/>
                </a:cubicBezTo>
                <a:cubicBezTo>
                  <a:pt x="464" y="157"/>
                  <a:pt x="464" y="157"/>
                  <a:pt x="463" y="157"/>
                </a:cubicBezTo>
                <a:cubicBezTo>
                  <a:pt x="456" y="157"/>
                  <a:pt x="456" y="157"/>
                  <a:pt x="456" y="157"/>
                </a:cubicBezTo>
                <a:cubicBezTo>
                  <a:pt x="456" y="149"/>
                  <a:pt x="456" y="149"/>
                  <a:pt x="456" y="149"/>
                </a:cubicBezTo>
                <a:cubicBezTo>
                  <a:pt x="463" y="149"/>
                  <a:pt x="463" y="149"/>
                  <a:pt x="463" y="149"/>
                </a:cubicBezTo>
                <a:cubicBezTo>
                  <a:pt x="463" y="149"/>
                  <a:pt x="464" y="150"/>
                  <a:pt x="464" y="150"/>
                </a:cubicBezTo>
                <a:cubicBezTo>
                  <a:pt x="465" y="150"/>
                  <a:pt x="465" y="151"/>
                  <a:pt x="465" y="152"/>
                </a:cubicBezTo>
                <a:lnTo>
                  <a:pt x="465" y="155"/>
                </a:lnTo>
                <a:close/>
                <a:moveTo>
                  <a:pt x="496" y="145"/>
                </a:moveTo>
                <a:cubicBezTo>
                  <a:pt x="488" y="176"/>
                  <a:pt x="488" y="176"/>
                  <a:pt x="488" y="176"/>
                </a:cubicBezTo>
                <a:cubicBezTo>
                  <a:pt x="494" y="176"/>
                  <a:pt x="494" y="176"/>
                  <a:pt x="494" y="176"/>
                </a:cubicBezTo>
                <a:cubicBezTo>
                  <a:pt x="495" y="169"/>
                  <a:pt x="495" y="169"/>
                  <a:pt x="495" y="169"/>
                </a:cubicBezTo>
                <a:cubicBezTo>
                  <a:pt x="504" y="169"/>
                  <a:pt x="504" y="169"/>
                  <a:pt x="504" y="169"/>
                </a:cubicBezTo>
                <a:cubicBezTo>
                  <a:pt x="506" y="176"/>
                  <a:pt x="506" y="176"/>
                  <a:pt x="506" y="176"/>
                </a:cubicBezTo>
                <a:cubicBezTo>
                  <a:pt x="508" y="176"/>
                  <a:pt x="510" y="176"/>
                  <a:pt x="512" y="176"/>
                </a:cubicBezTo>
                <a:cubicBezTo>
                  <a:pt x="503" y="145"/>
                  <a:pt x="503" y="145"/>
                  <a:pt x="503" y="145"/>
                </a:cubicBezTo>
                <a:cubicBezTo>
                  <a:pt x="501" y="145"/>
                  <a:pt x="499" y="145"/>
                  <a:pt x="496" y="145"/>
                </a:cubicBezTo>
                <a:close/>
                <a:moveTo>
                  <a:pt x="496" y="164"/>
                </a:moveTo>
                <a:cubicBezTo>
                  <a:pt x="500" y="151"/>
                  <a:pt x="500" y="151"/>
                  <a:pt x="500" y="151"/>
                </a:cubicBezTo>
                <a:cubicBezTo>
                  <a:pt x="503" y="164"/>
                  <a:pt x="503" y="164"/>
                  <a:pt x="503" y="164"/>
                </a:cubicBezTo>
                <a:lnTo>
                  <a:pt x="496" y="1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8841" tIns="24420" rIns="48841" bIns="2442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404601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Straight Connector 9"/>
          <p:cNvCxnSpPr/>
          <p:nvPr userDrawn="1"/>
        </p:nvCxnSpPr>
        <p:spPr>
          <a:xfrm>
            <a:off x="717974" y="5094901"/>
            <a:ext cx="76623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 userDrawn="1"/>
        </p:nvCxnSpPr>
        <p:spPr>
          <a:xfrm>
            <a:off x="11086253" y="362292"/>
            <a:ext cx="0" cy="3452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12"/>
          <p:cNvSpPr>
            <a:spLocks noGrp="1"/>
          </p:cNvSpPr>
          <p:nvPr>
            <p:ph type="body" sz="quarter" idx="17"/>
          </p:nvPr>
        </p:nvSpPr>
        <p:spPr>
          <a:xfrm>
            <a:off x="717973" y="4201455"/>
            <a:ext cx="8740987" cy="3709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8"/>
          </p:nvPr>
        </p:nvSpPr>
        <p:spPr>
          <a:xfrm>
            <a:off x="710232" y="5231711"/>
            <a:ext cx="8748728" cy="2473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Freeform 8"/>
          <p:cNvSpPr>
            <a:spLocks noEditPoints="1"/>
          </p:cNvSpPr>
          <p:nvPr userDrawn="1"/>
        </p:nvSpPr>
        <p:spPr bwMode="auto">
          <a:xfrm>
            <a:off x="9606831" y="439554"/>
            <a:ext cx="1333245" cy="300348"/>
          </a:xfrm>
          <a:custGeom>
            <a:avLst/>
            <a:gdLst>
              <a:gd name="T0" fmla="*/ 353 w 960"/>
              <a:gd name="T1" fmla="*/ 93 h 214"/>
              <a:gd name="T2" fmla="*/ 350 w 960"/>
              <a:gd name="T3" fmla="*/ 82 h 214"/>
              <a:gd name="T4" fmla="*/ 458 w 960"/>
              <a:gd name="T5" fmla="*/ 108 h 214"/>
              <a:gd name="T6" fmla="*/ 484 w 960"/>
              <a:gd name="T7" fmla="*/ 53 h 214"/>
              <a:gd name="T8" fmla="*/ 470 w 960"/>
              <a:gd name="T9" fmla="*/ 93 h 214"/>
              <a:gd name="T10" fmla="*/ 508 w 960"/>
              <a:gd name="T11" fmla="*/ 39 h 214"/>
              <a:gd name="T12" fmla="*/ 544 w 960"/>
              <a:gd name="T13" fmla="*/ 107 h 214"/>
              <a:gd name="T14" fmla="*/ 426 w 960"/>
              <a:gd name="T15" fmla="*/ 52 h 214"/>
              <a:gd name="T16" fmla="*/ 394 w 960"/>
              <a:gd name="T17" fmla="*/ 82 h 214"/>
              <a:gd name="T18" fmla="*/ 411 w 960"/>
              <a:gd name="T19" fmla="*/ 64 h 214"/>
              <a:gd name="T20" fmla="*/ 411 w 960"/>
              <a:gd name="T21" fmla="*/ 64 h 214"/>
              <a:gd name="T22" fmla="*/ 235 w 960"/>
              <a:gd name="T23" fmla="*/ 39 h 214"/>
              <a:gd name="T24" fmla="*/ 305 w 960"/>
              <a:gd name="T25" fmla="*/ 39 h 214"/>
              <a:gd name="T26" fmla="*/ 836 w 960"/>
              <a:gd name="T27" fmla="*/ 107 h 214"/>
              <a:gd name="T28" fmla="*/ 836 w 960"/>
              <a:gd name="T29" fmla="*/ 80 h 214"/>
              <a:gd name="T30" fmla="*/ 876 w 960"/>
              <a:gd name="T31" fmla="*/ 66 h 214"/>
              <a:gd name="T32" fmla="*/ 905 w 960"/>
              <a:gd name="T33" fmla="*/ 107 h 214"/>
              <a:gd name="T34" fmla="*/ 774 w 960"/>
              <a:gd name="T35" fmla="*/ 108 h 214"/>
              <a:gd name="T36" fmla="*/ 929 w 960"/>
              <a:gd name="T37" fmla="*/ 107 h 214"/>
              <a:gd name="T38" fmla="*/ 763 w 960"/>
              <a:gd name="T39" fmla="*/ 67 h 214"/>
              <a:gd name="T40" fmla="*/ 713 w 960"/>
              <a:gd name="T41" fmla="*/ 60 h 214"/>
              <a:gd name="T42" fmla="*/ 728 w 960"/>
              <a:gd name="T43" fmla="*/ 81 h 214"/>
              <a:gd name="T44" fmla="*/ 740 w 960"/>
              <a:gd name="T45" fmla="*/ 67 h 214"/>
              <a:gd name="T46" fmla="*/ 601 w 960"/>
              <a:gd name="T47" fmla="*/ 107 h 214"/>
              <a:gd name="T48" fmla="*/ 551 w 960"/>
              <a:gd name="T49" fmla="*/ 107 h 214"/>
              <a:gd name="T50" fmla="*/ 615 w 960"/>
              <a:gd name="T51" fmla="*/ 107 h 214"/>
              <a:gd name="T52" fmla="*/ 107 w 960"/>
              <a:gd name="T53" fmla="*/ 0 h 214"/>
              <a:gd name="T54" fmla="*/ 119 w 960"/>
              <a:gd name="T55" fmla="*/ 121 h 214"/>
              <a:gd name="T56" fmla="*/ 85 w 960"/>
              <a:gd name="T57" fmla="*/ 82 h 214"/>
              <a:gd name="T58" fmla="*/ 21 w 960"/>
              <a:gd name="T59" fmla="*/ 120 h 214"/>
              <a:gd name="T60" fmla="*/ 704 w 960"/>
              <a:gd name="T61" fmla="*/ 39 h 214"/>
              <a:gd name="T62" fmla="*/ 654 w 960"/>
              <a:gd name="T63" fmla="*/ 39 h 214"/>
              <a:gd name="T64" fmla="*/ 314 w 960"/>
              <a:gd name="T65" fmla="*/ 149 h 214"/>
              <a:gd name="T66" fmla="*/ 300 w 960"/>
              <a:gd name="T67" fmla="*/ 171 h 214"/>
              <a:gd name="T68" fmla="*/ 354 w 960"/>
              <a:gd name="T69" fmla="*/ 145 h 214"/>
              <a:gd name="T70" fmla="*/ 333 w 960"/>
              <a:gd name="T71" fmla="*/ 149 h 214"/>
              <a:gd name="T72" fmla="*/ 253 w 960"/>
              <a:gd name="T73" fmla="*/ 145 h 214"/>
              <a:gd name="T74" fmla="*/ 612 w 960"/>
              <a:gd name="T75" fmla="*/ 176 h 214"/>
              <a:gd name="T76" fmla="*/ 549 w 960"/>
              <a:gd name="T77" fmla="*/ 149 h 214"/>
              <a:gd name="T78" fmla="*/ 528 w 960"/>
              <a:gd name="T79" fmla="*/ 145 h 214"/>
              <a:gd name="T80" fmla="*/ 659 w 960"/>
              <a:gd name="T81" fmla="*/ 149 h 214"/>
              <a:gd name="T82" fmla="*/ 672 w 960"/>
              <a:gd name="T83" fmla="*/ 171 h 214"/>
              <a:gd name="T84" fmla="*/ 659 w 960"/>
              <a:gd name="T85" fmla="*/ 149 h 214"/>
              <a:gd name="T86" fmla="*/ 578 w 960"/>
              <a:gd name="T87" fmla="*/ 176 h 214"/>
              <a:gd name="T88" fmla="*/ 402 w 960"/>
              <a:gd name="T89" fmla="*/ 172 h 214"/>
              <a:gd name="T90" fmla="*/ 393 w 960"/>
              <a:gd name="T91" fmla="*/ 171 h 214"/>
              <a:gd name="T92" fmla="*/ 383 w 960"/>
              <a:gd name="T93" fmla="*/ 161 h 214"/>
              <a:gd name="T94" fmla="*/ 401 w 960"/>
              <a:gd name="T95" fmla="*/ 150 h 214"/>
              <a:gd name="T96" fmla="*/ 403 w 960"/>
              <a:gd name="T97" fmla="*/ 166 h 214"/>
              <a:gd name="T98" fmla="*/ 450 w 960"/>
              <a:gd name="T99" fmla="*/ 145 h 214"/>
              <a:gd name="T100" fmla="*/ 464 w 960"/>
              <a:gd name="T101" fmla="*/ 170 h 214"/>
              <a:gd name="T102" fmla="*/ 465 w 960"/>
              <a:gd name="T103" fmla="*/ 164 h 214"/>
              <a:gd name="T104" fmla="*/ 456 w 960"/>
              <a:gd name="T105" fmla="*/ 157 h 214"/>
              <a:gd name="T106" fmla="*/ 496 w 960"/>
              <a:gd name="T107" fmla="*/ 145 h 214"/>
              <a:gd name="T108" fmla="*/ 512 w 960"/>
              <a:gd name="T109" fmla="*/ 176 h 214"/>
              <a:gd name="T110" fmla="*/ 496 w 960"/>
              <a:gd name="T111" fmla="*/ 16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60" h="214">
                <a:moveTo>
                  <a:pt x="353" y="39"/>
                </a:moveTo>
                <a:cubicBezTo>
                  <a:pt x="336" y="39"/>
                  <a:pt x="336" y="39"/>
                  <a:pt x="336" y="39"/>
                </a:cubicBezTo>
                <a:cubicBezTo>
                  <a:pt x="317" y="107"/>
                  <a:pt x="317" y="107"/>
                  <a:pt x="317" y="107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35" y="93"/>
                  <a:pt x="335" y="93"/>
                  <a:pt x="335" y="93"/>
                </a:cubicBezTo>
                <a:cubicBezTo>
                  <a:pt x="353" y="93"/>
                  <a:pt x="353" y="93"/>
                  <a:pt x="353" y="93"/>
                </a:cubicBezTo>
                <a:cubicBezTo>
                  <a:pt x="356" y="107"/>
                  <a:pt x="356" y="107"/>
                  <a:pt x="356" y="107"/>
                </a:cubicBezTo>
                <a:cubicBezTo>
                  <a:pt x="371" y="107"/>
                  <a:pt x="371" y="107"/>
                  <a:pt x="371" y="107"/>
                </a:cubicBezTo>
                <a:lnTo>
                  <a:pt x="353" y="39"/>
                </a:lnTo>
                <a:close/>
                <a:moveTo>
                  <a:pt x="338" y="82"/>
                </a:moveTo>
                <a:cubicBezTo>
                  <a:pt x="344" y="56"/>
                  <a:pt x="344" y="56"/>
                  <a:pt x="344" y="56"/>
                </a:cubicBezTo>
                <a:cubicBezTo>
                  <a:pt x="350" y="82"/>
                  <a:pt x="350" y="82"/>
                  <a:pt x="350" y="82"/>
                </a:cubicBezTo>
                <a:lnTo>
                  <a:pt x="338" y="82"/>
                </a:lnTo>
                <a:close/>
                <a:moveTo>
                  <a:pt x="461" y="67"/>
                </a:moveTo>
                <a:cubicBezTo>
                  <a:pt x="485" y="67"/>
                  <a:pt x="485" y="67"/>
                  <a:pt x="485" y="67"/>
                </a:cubicBezTo>
                <a:cubicBezTo>
                  <a:pt x="485" y="103"/>
                  <a:pt x="485" y="103"/>
                  <a:pt x="485" y="103"/>
                </a:cubicBezTo>
                <a:cubicBezTo>
                  <a:pt x="481" y="106"/>
                  <a:pt x="477" y="108"/>
                  <a:pt x="470" y="108"/>
                </a:cubicBezTo>
                <a:cubicBezTo>
                  <a:pt x="458" y="108"/>
                  <a:pt x="458" y="108"/>
                  <a:pt x="458" y="108"/>
                </a:cubicBezTo>
                <a:cubicBezTo>
                  <a:pt x="445" y="108"/>
                  <a:pt x="435" y="98"/>
                  <a:pt x="435" y="84"/>
                </a:cubicBezTo>
                <a:cubicBezTo>
                  <a:pt x="435" y="64"/>
                  <a:pt x="435" y="64"/>
                  <a:pt x="435" y="64"/>
                </a:cubicBezTo>
                <a:cubicBezTo>
                  <a:pt x="435" y="63"/>
                  <a:pt x="435" y="61"/>
                  <a:pt x="435" y="60"/>
                </a:cubicBezTo>
                <a:cubicBezTo>
                  <a:pt x="436" y="46"/>
                  <a:pt x="446" y="38"/>
                  <a:pt x="459" y="38"/>
                </a:cubicBezTo>
                <a:cubicBezTo>
                  <a:pt x="484" y="38"/>
                  <a:pt x="484" y="38"/>
                  <a:pt x="484" y="38"/>
                </a:cubicBezTo>
                <a:cubicBezTo>
                  <a:pt x="484" y="53"/>
                  <a:pt x="484" y="53"/>
                  <a:pt x="484" y="53"/>
                </a:cubicBezTo>
                <a:cubicBezTo>
                  <a:pt x="460" y="53"/>
                  <a:pt x="460" y="53"/>
                  <a:pt x="460" y="53"/>
                </a:cubicBezTo>
                <a:cubicBezTo>
                  <a:pt x="452" y="53"/>
                  <a:pt x="449" y="58"/>
                  <a:pt x="449" y="64"/>
                </a:cubicBezTo>
                <a:cubicBezTo>
                  <a:pt x="449" y="81"/>
                  <a:pt x="449" y="81"/>
                  <a:pt x="449" y="81"/>
                </a:cubicBezTo>
                <a:cubicBezTo>
                  <a:pt x="449" y="88"/>
                  <a:pt x="452" y="93"/>
                  <a:pt x="460" y="93"/>
                </a:cubicBezTo>
                <a:cubicBezTo>
                  <a:pt x="466" y="93"/>
                  <a:pt x="466" y="93"/>
                  <a:pt x="466" y="93"/>
                </a:cubicBezTo>
                <a:cubicBezTo>
                  <a:pt x="467" y="93"/>
                  <a:pt x="469" y="93"/>
                  <a:pt x="470" y="93"/>
                </a:cubicBezTo>
                <a:cubicBezTo>
                  <a:pt x="470" y="88"/>
                  <a:pt x="470" y="85"/>
                  <a:pt x="470" y="80"/>
                </a:cubicBezTo>
                <a:cubicBezTo>
                  <a:pt x="461" y="80"/>
                  <a:pt x="461" y="80"/>
                  <a:pt x="461" y="80"/>
                </a:cubicBezTo>
                <a:lnTo>
                  <a:pt x="461" y="67"/>
                </a:lnTo>
                <a:close/>
                <a:moveTo>
                  <a:pt x="544" y="107"/>
                </a:moveTo>
                <a:cubicBezTo>
                  <a:pt x="525" y="39"/>
                  <a:pt x="525" y="39"/>
                  <a:pt x="525" y="39"/>
                </a:cubicBezTo>
                <a:cubicBezTo>
                  <a:pt x="508" y="39"/>
                  <a:pt x="508" y="39"/>
                  <a:pt x="508" y="39"/>
                </a:cubicBezTo>
                <a:cubicBezTo>
                  <a:pt x="489" y="107"/>
                  <a:pt x="489" y="107"/>
                  <a:pt x="489" y="107"/>
                </a:cubicBezTo>
                <a:cubicBezTo>
                  <a:pt x="505" y="107"/>
                  <a:pt x="505" y="107"/>
                  <a:pt x="505" y="10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25" y="93"/>
                  <a:pt x="525" y="93"/>
                  <a:pt x="525" y="93"/>
                </a:cubicBezTo>
                <a:cubicBezTo>
                  <a:pt x="529" y="107"/>
                  <a:pt x="529" y="107"/>
                  <a:pt x="529" y="107"/>
                </a:cubicBezTo>
                <a:lnTo>
                  <a:pt x="544" y="107"/>
                </a:lnTo>
                <a:close/>
                <a:moveTo>
                  <a:pt x="511" y="82"/>
                </a:moveTo>
                <a:cubicBezTo>
                  <a:pt x="517" y="56"/>
                  <a:pt x="517" y="56"/>
                  <a:pt x="517" y="56"/>
                </a:cubicBezTo>
                <a:cubicBezTo>
                  <a:pt x="523" y="82"/>
                  <a:pt x="523" y="82"/>
                  <a:pt x="523" y="82"/>
                </a:cubicBezTo>
                <a:lnTo>
                  <a:pt x="511" y="82"/>
                </a:lnTo>
                <a:close/>
                <a:moveTo>
                  <a:pt x="426" y="67"/>
                </a:moveTo>
                <a:cubicBezTo>
                  <a:pt x="426" y="52"/>
                  <a:pt x="426" y="52"/>
                  <a:pt x="426" y="52"/>
                </a:cubicBezTo>
                <a:cubicBezTo>
                  <a:pt x="426" y="46"/>
                  <a:pt x="422" y="41"/>
                  <a:pt x="416" y="40"/>
                </a:cubicBezTo>
                <a:cubicBezTo>
                  <a:pt x="413" y="39"/>
                  <a:pt x="409" y="39"/>
                  <a:pt x="405" y="39"/>
                </a:cubicBezTo>
                <a:cubicBezTo>
                  <a:pt x="379" y="39"/>
                  <a:pt x="379" y="39"/>
                  <a:pt x="379" y="39"/>
                </a:cubicBezTo>
                <a:cubicBezTo>
                  <a:pt x="379" y="107"/>
                  <a:pt x="379" y="107"/>
                  <a:pt x="379" y="107"/>
                </a:cubicBezTo>
                <a:cubicBezTo>
                  <a:pt x="394" y="107"/>
                  <a:pt x="394" y="107"/>
                  <a:pt x="394" y="107"/>
                </a:cubicBezTo>
                <a:cubicBezTo>
                  <a:pt x="394" y="82"/>
                  <a:pt x="394" y="82"/>
                  <a:pt x="394" y="82"/>
                </a:cubicBezTo>
                <a:cubicBezTo>
                  <a:pt x="403" y="82"/>
                  <a:pt x="403" y="82"/>
                  <a:pt x="403" y="82"/>
                </a:cubicBezTo>
                <a:cubicBezTo>
                  <a:pt x="412" y="107"/>
                  <a:pt x="412" y="107"/>
                  <a:pt x="412" y="107"/>
                </a:cubicBezTo>
                <a:cubicBezTo>
                  <a:pt x="430" y="107"/>
                  <a:pt x="430" y="107"/>
                  <a:pt x="430" y="107"/>
                </a:cubicBezTo>
                <a:cubicBezTo>
                  <a:pt x="417" y="79"/>
                  <a:pt x="417" y="79"/>
                  <a:pt x="417" y="79"/>
                </a:cubicBezTo>
                <a:cubicBezTo>
                  <a:pt x="423" y="77"/>
                  <a:pt x="426" y="73"/>
                  <a:pt x="426" y="67"/>
                </a:cubicBezTo>
                <a:close/>
                <a:moveTo>
                  <a:pt x="411" y="64"/>
                </a:moveTo>
                <a:cubicBezTo>
                  <a:pt x="411" y="67"/>
                  <a:pt x="409" y="69"/>
                  <a:pt x="406" y="69"/>
                </a:cubicBezTo>
                <a:cubicBezTo>
                  <a:pt x="394" y="69"/>
                  <a:pt x="394" y="69"/>
                  <a:pt x="394" y="69"/>
                </a:cubicBezTo>
                <a:cubicBezTo>
                  <a:pt x="394" y="52"/>
                  <a:pt x="394" y="52"/>
                  <a:pt x="394" y="52"/>
                </a:cubicBezTo>
                <a:cubicBezTo>
                  <a:pt x="406" y="52"/>
                  <a:pt x="406" y="52"/>
                  <a:pt x="406" y="52"/>
                </a:cubicBezTo>
                <a:cubicBezTo>
                  <a:pt x="409" y="52"/>
                  <a:pt x="411" y="54"/>
                  <a:pt x="411" y="57"/>
                </a:cubicBezTo>
                <a:lnTo>
                  <a:pt x="411" y="64"/>
                </a:lnTo>
                <a:close/>
                <a:moveTo>
                  <a:pt x="303" y="107"/>
                </a:moveTo>
                <a:cubicBezTo>
                  <a:pt x="286" y="107"/>
                  <a:pt x="286" y="107"/>
                  <a:pt x="286" y="107"/>
                </a:cubicBezTo>
                <a:cubicBezTo>
                  <a:pt x="278" y="64"/>
                  <a:pt x="278" y="64"/>
                  <a:pt x="278" y="64"/>
                </a:cubicBezTo>
                <a:cubicBezTo>
                  <a:pt x="270" y="107"/>
                  <a:pt x="270" y="107"/>
                  <a:pt x="270" y="107"/>
                </a:cubicBezTo>
                <a:cubicBezTo>
                  <a:pt x="253" y="107"/>
                  <a:pt x="253" y="107"/>
                  <a:pt x="253" y="107"/>
                </a:cubicBezTo>
                <a:cubicBezTo>
                  <a:pt x="235" y="39"/>
                  <a:pt x="235" y="39"/>
                  <a:pt x="235" y="39"/>
                </a:cubicBezTo>
                <a:cubicBezTo>
                  <a:pt x="251" y="39"/>
                  <a:pt x="251" y="39"/>
                  <a:pt x="251" y="39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9" y="39"/>
                  <a:pt x="269" y="39"/>
                  <a:pt x="269" y="39"/>
                </a:cubicBezTo>
                <a:cubicBezTo>
                  <a:pt x="288" y="39"/>
                  <a:pt x="288" y="39"/>
                  <a:pt x="288" y="39"/>
                </a:cubicBezTo>
                <a:cubicBezTo>
                  <a:pt x="295" y="83"/>
                  <a:pt x="295" y="83"/>
                  <a:pt x="295" y="83"/>
                </a:cubicBezTo>
                <a:cubicBezTo>
                  <a:pt x="305" y="39"/>
                  <a:pt x="305" y="39"/>
                  <a:pt x="305" y="39"/>
                </a:cubicBezTo>
                <a:cubicBezTo>
                  <a:pt x="322" y="39"/>
                  <a:pt x="322" y="39"/>
                  <a:pt x="322" y="39"/>
                </a:cubicBezTo>
                <a:lnTo>
                  <a:pt x="303" y="107"/>
                </a:lnTo>
                <a:close/>
                <a:moveTo>
                  <a:pt x="836" y="39"/>
                </a:moveTo>
                <a:cubicBezTo>
                  <a:pt x="850" y="39"/>
                  <a:pt x="850" y="39"/>
                  <a:pt x="850" y="39"/>
                </a:cubicBezTo>
                <a:cubicBezTo>
                  <a:pt x="850" y="107"/>
                  <a:pt x="850" y="107"/>
                  <a:pt x="850" y="107"/>
                </a:cubicBezTo>
                <a:cubicBezTo>
                  <a:pt x="836" y="107"/>
                  <a:pt x="836" y="107"/>
                  <a:pt x="836" y="107"/>
                </a:cubicBezTo>
                <a:cubicBezTo>
                  <a:pt x="814" y="67"/>
                  <a:pt x="814" y="67"/>
                  <a:pt x="814" y="67"/>
                </a:cubicBezTo>
                <a:cubicBezTo>
                  <a:pt x="814" y="107"/>
                  <a:pt x="814" y="107"/>
                  <a:pt x="814" y="107"/>
                </a:cubicBezTo>
                <a:cubicBezTo>
                  <a:pt x="799" y="107"/>
                  <a:pt x="799" y="107"/>
                  <a:pt x="799" y="107"/>
                </a:cubicBezTo>
                <a:cubicBezTo>
                  <a:pt x="799" y="39"/>
                  <a:pt x="799" y="39"/>
                  <a:pt x="799" y="39"/>
                </a:cubicBezTo>
                <a:cubicBezTo>
                  <a:pt x="814" y="39"/>
                  <a:pt x="814" y="39"/>
                  <a:pt x="814" y="39"/>
                </a:cubicBezTo>
                <a:cubicBezTo>
                  <a:pt x="836" y="80"/>
                  <a:pt x="836" y="80"/>
                  <a:pt x="836" y="80"/>
                </a:cubicBezTo>
                <a:lnTo>
                  <a:pt x="836" y="39"/>
                </a:lnTo>
                <a:close/>
                <a:moveTo>
                  <a:pt x="861" y="39"/>
                </a:moveTo>
                <a:cubicBezTo>
                  <a:pt x="905" y="39"/>
                  <a:pt x="905" y="39"/>
                  <a:pt x="905" y="39"/>
                </a:cubicBezTo>
                <a:cubicBezTo>
                  <a:pt x="905" y="52"/>
                  <a:pt x="905" y="52"/>
                  <a:pt x="905" y="52"/>
                </a:cubicBezTo>
                <a:cubicBezTo>
                  <a:pt x="876" y="52"/>
                  <a:pt x="876" y="52"/>
                  <a:pt x="876" y="52"/>
                </a:cubicBezTo>
                <a:cubicBezTo>
                  <a:pt x="876" y="66"/>
                  <a:pt x="876" y="66"/>
                  <a:pt x="876" y="66"/>
                </a:cubicBezTo>
                <a:cubicBezTo>
                  <a:pt x="902" y="66"/>
                  <a:pt x="902" y="66"/>
                  <a:pt x="902" y="66"/>
                </a:cubicBezTo>
                <a:cubicBezTo>
                  <a:pt x="902" y="79"/>
                  <a:pt x="902" y="79"/>
                  <a:pt x="902" y="79"/>
                </a:cubicBezTo>
                <a:cubicBezTo>
                  <a:pt x="876" y="79"/>
                  <a:pt x="876" y="79"/>
                  <a:pt x="876" y="79"/>
                </a:cubicBezTo>
                <a:cubicBezTo>
                  <a:pt x="876" y="94"/>
                  <a:pt x="876" y="94"/>
                  <a:pt x="876" y="94"/>
                </a:cubicBezTo>
                <a:cubicBezTo>
                  <a:pt x="905" y="94"/>
                  <a:pt x="905" y="94"/>
                  <a:pt x="905" y="94"/>
                </a:cubicBezTo>
                <a:cubicBezTo>
                  <a:pt x="905" y="107"/>
                  <a:pt x="905" y="107"/>
                  <a:pt x="905" y="107"/>
                </a:cubicBezTo>
                <a:cubicBezTo>
                  <a:pt x="861" y="107"/>
                  <a:pt x="861" y="107"/>
                  <a:pt x="861" y="107"/>
                </a:cubicBezTo>
                <a:lnTo>
                  <a:pt x="861" y="39"/>
                </a:lnTo>
                <a:close/>
                <a:moveTo>
                  <a:pt x="774" y="94"/>
                </a:moveTo>
                <a:cubicBezTo>
                  <a:pt x="788" y="94"/>
                  <a:pt x="788" y="94"/>
                  <a:pt x="788" y="94"/>
                </a:cubicBezTo>
                <a:cubicBezTo>
                  <a:pt x="788" y="108"/>
                  <a:pt x="788" y="108"/>
                  <a:pt x="788" y="108"/>
                </a:cubicBezTo>
                <a:cubicBezTo>
                  <a:pt x="774" y="108"/>
                  <a:pt x="774" y="108"/>
                  <a:pt x="774" y="108"/>
                </a:cubicBezTo>
                <a:lnTo>
                  <a:pt x="774" y="94"/>
                </a:lnTo>
                <a:close/>
                <a:moveTo>
                  <a:pt x="960" y="39"/>
                </a:moveTo>
                <a:cubicBezTo>
                  <a:pt x="960" y="52"/>
                  <a:pt x="960" y="52"/>
                  <a:pt x="960" y="52"/>
                </a:cubicBezTo>
                <a:cubicBezTo>
                  <a:pt x="943" y="52"/>
                  <a:pt x="943" y="52"/>
                  <a:pt x="943" y="52"/>
                </a:cubicBezTo>
                <a:cubicBezTo>
                  <a:pt x="943" y="107"/>
                  <a:pt x="943" y="107"/>
                  <a:pt x="943" y="107"/>
                </a:cubicBezTo>
                <a:cubicBezTo>
                  <a:pt x="929" y="107"/>
                  <a:pt x="929" y="107"/>
                  <a:pt x="929" y="107"/>
                </a:cubicBezTo>
                <a:cubicBezTo>
                  <a:pt x="929" y="52"/>
                  <a:pt x="929" y="52"/>
                  <a:pt x="929" y="52"/>
                </a:cubicBezTo>
                <a:cubicBezTo>
                  <a:pt x="912" y="52"/>
                  <a:pt x="912" y="52"/>
                  <a:pt x="912" y="52"/>
                </a:cubicBezTo>
                <a:cubicBezTo>
                  <a:pt x="912" y="39"/>
                  <a:pt x="912" y="39"/>
                  <a:pt x="912" y="39"/>
                </a:cubicBezTo>
                <a:lnTo>
                  <a:pt x="960" y="39"/>
                </a:lnTo>
                <a:close/>
                <a:moveTo>
                  <a:pt x="740" y="67"/>
                </a:moveTo>
                <a:cubicBezTo>
                  <a:pt x="763" y="67"/>
                  <a:pt x="763" y="67"/>
                  <a:pt x="763" y="67"/>
                </a:cubicBezTo>
                <a:cubicBezTo>
                  <a:pt x="763" y="103"/>
                  <a:pt x="763" y="103"/>
                  <a:pt x="763" y="103"/>
                </a:cubicBezTo>
                <a:cubicBezTo>
                  <a:pt x="759" y="106"/>
                  <a:pt x="755" y="108"/>
                  <a:pt x="748" y="108"/>
                </a:cubicBezTo>
                <a:cubicBezTo>
                  <a:pt x="736" y="108"/>
                  <a:pt x="736" y="108"/>
                  <a:pt x="736" y="108"/>
                </a:cubicBezTo>
                <a:cubicBezTo>
                  <a:pt x="723" y="108"/>
                  <a:pt x="713" y="98"/>
                  <a:pt x="713" y="84"/>
                </a:cubicBezTo>
                <a:cubicBezTo>
                  <a:pt x="713" y="64"/>
                  <a:pt x="713" y="64"/>
                  <a:pt x="713" y="64"/>
                </a:cubicBezTo>
                <a:cubicBezTo>
                  <a:pt x="713" y="63"/>
                  <a:pt x="713" y="61"/>
                  <a:pt x="713" y="60"/>
                </a:cubicBezTo>
                <a:cubicBezTo>
                  <a:pt x="715" y="46"/>
                  <a:pt x="724" y="38"/>
                  <a:pt x="738" y="38"/>
                </a:cubicBezTo>
                <a:cubicBezTo>
                  <a:pt x="762" y="38"/>
                  <a:pt x="762" y="38"/>
                  <a:pt x="762" y="38"/>
                </a:cubicBezTo>
                <a:cubicBezTo>
                  <a:pt x="762" y="53"/>
                  <a:pt x="762" y="53"/>
                  <a:pt x="762" y="53"/>
                </a:cubicBezTo>
                <a:cubicBezTo>
                  <a:pt x="739" y="53"/>
                  <a:pt x="739" y="53"/>
                  <a:pt x="739" y="53"/>
                </a:cubicBezTo>
                <a:cubicBezTo>
                  <a:pt x="731" y="53"/>
                  <a:pt x="728" y="58"/>
                  <a:pt x="728" y="64"/>
                </a:cubicBezTo>
                <a:cubicBezTo>
                  <a:pt x="728" y="81"/>
                  <a:pt x="728" y="81"/>
                  <a:pt x="728" y="81"/>
                </a:cubicBezTo>
                <a:cubicBezTo>
                  <a:pt x="728" y="88"/>
                  <a:pt x="730" y="93"/>
                  <a:pt x="738" y="93"/>
                </a:cubicBezTo>
                <a:cubicBezTo>
                  <a:pt x="744" y="93"/>
                  <a:pt x="744" y="93"/>
                  <a:pt x="744" y="93"/>
                </a:cubicBezTo>
                <a:cubicBezTo>
                  <a:pt x="745" y="93"/>
                  <a:pt x="747" y="93"/>
                  <a:pt x="748" y="93"/>
                </a:cubicBezTo>
                <a:cubicBezTo>
                  <a:pt x="748" y="88"/>
                  <a:pt x="748" y="85"/>
                  <a:pt x="748" y="80"/>
                </a:cubicBezTo>
                <a:cubicBezTo>
                  <a:pt x="740" y="80"/>
                  <a:pt x="740" y="80"/>
                  <a:pt x="740" y="80"/>
                </a:cubicBezTo>
                <a:lnTo>
                  <a:pt x="740" y="67"/>
                </a:lnTo>
                <a:close/>
                <a:moveTo>
                  <a:pt x="627" y="39"/>
                </a:moveTo>
                <a:cubicBezTo>
                  <a:pt x="642" y="39"/>
                  <a:pt x="642" y="39"/>
                  <a:pt x="642" y="39"/>
                </a:cubicBezTo>
                <a:cubicBezTo>
                  <a:pt x="642" y="107"/>
                  <a:pt x="642" y="107"/>
                  <a:pt x="642" y="107"/>
                </a:cubicBezTo>
                <a:cubicBezTo>
                  <a:pt x="627" y="107"/>
                  <a:pt x="627" y="107"/>
                  <a:pt x="627" y="107"/>
                </a:cubicBezTo>
                <a:lnTo>
                  <a:pt x="627" y="39"/>
                </a:lnTo>
                <a:close/>
                <a:moveTo>
                  <a:pt x="601" y="107"/>
                </a:moveTo>
                <a:cubicBezTo>
                  <a:pt x="601" y="66"/>
                  <a:pt x="601" y="66"/>
                  <a:pt x="601" y="66"/>
                </a:cubicBezTo>
                <a:cubicBezTo>
                  <a:pt x="590" y="107"/>
                  <a:pt x="590" y="107"/>
                  <a:pt x="590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65" y="66"/>
                  <a:pt x="565" y="66"/>
                  <a:pt x="565" y="66"/>
                </a:cubicBezTo>
                <a:cubicBezTo>
                  <a:pt x="565" y="107"/>
                  <a:pt x="565" y="107"/>
                  <a:pt x="565" y="107"/>
                </a:cubicBezTo>
                <a:cubicBezTo>
                  <a:pt x="551" y="107"/>
                  <a:pt x="551" y="107"/>
                  <a:pt x="551" y="107"/>
                </a:cubicBezTo>
                <a:cubicBezTo>
                  <a:pt x="551" y="39"/>
                  <a:pt x="551" y="39"/>
                  <a:pt x="551" y="39"/>
                </a:cubicBezTo>
                <a:cubicBezTo>
                  <a:pt x="569" y="39"/>
                  <a:pt x="569" y="39"/>
                  <a:pt x="569" y="39"/>
                </a:cubicBezTo>
                <a:cubicBezTo>
                  <a:pt x="583" y="90"/>
                  <a:pt x="583" y="90"/>
                  <a:pt x="583" y="90"/>
                </a:cubicBezTo>
                <a:cubicBezTo>
                  <a:pt x="597" y="39"/>
                  <a:pt x="597" y="39"/>
                  <a:pt x="597" y="39"/>
                </a:cubicBezTo>
                <a:cubicBezTo>
                  <a:pt x="615" y="39"/>
                  <a:pt x="615" y="39"/>
                  <a:pt x="615" y="39"/>
                </a:cubicBezTo>
                <a:cubicBezTo>
                  <a:pt x="615" y="107"/>
                  <a:pt x="615" y="107"/>
                  <a:pt x="615" y="107"/>
                </a:cubicBezTo>
                <a:lnTo>
                  <a:pt x="601" y="107"/>
                </a:lnTo>
                <a:close/>
                <a:moveTo>
                  <a:pt x="107" y="0"/>
                </a:moveTo>
                <a:cubicBezTo>
                  <a:pt x="48" y="0"/>
                  <a:pt x="0" y="48"/>
                  <a:pt x="0" y="107"/>
                </a:cubicBezTo>
                <a:cubicBezTo>
                  <a:pt x="0" y="166"/>
                  <a:pt x="48" y="214"/>
                  <a:pt x="107" y="214"/>
                </a:cubicBezTo>
                <a:cubicBezTo>
                  <a:pt x="166" y="214"/>
                  <a:pt x="214" y="166"/>
                  <a:pt x="214" y="107"/>
                </a:cubicBezTo>
                <a:cubicBezTo>
                  <a:pt x="214" y="48"/>
                  <a:pt x="166" y="0"/>
                  <a:pt x="107" y="0"/>
                </a:cubicBezTo>
                <a:close/>
                <a:moveTo>
                  <a:pt x="151" y="182"/>
                </a:moveTo>
                <a:cubicBezTo>
                  <a:pt x="156" y="163"/>
                  <a:pt x="158" y="144"/>
                  <a:pt x="158" y="122"/>
                </a:cubicBezTo>
                <a:cubicBezTo>
                  <a:pt x="162" y="123"/>
                  <a:pt x="165" y="124"/>
                  <a:pt x="168" y="125"/>
                </a:cubicBezTo>
                <a:cubicBezTo>
                  <a:pt x="169" y="125"/>
                  <a:pt x="170" y="125"/>
                  <a:pt x="172" y="126"/>
                </a:cubicBezTo>
                <a:cubicBezTo>
                  <a:pt x="165" y="110"/>
                  <a:pt x="158" y="95"/>
                  <a:pt x="149" y="80"/>
                </a:cubicBezTo>
                <a:cubicBezTo>
                  <a:pt x="141" y="95"/>
                  <a:pt x="130" y="110"/>
                  <a:pt x="119" y="121"/>
                </a:cubicBezTo>
                <a:cubicBezTo>
                  <a:pt x="137" y="120"/>
                  <a:pt x="137" y="120"/>
                  <a:pt x="137" y="120"/>
                </a:cubicBezTo>
                <a:cubicBezTo>
                  <a:pt x="134" y="125"/>
                  <a:pt x="131" y="130"/>
                  <a:pt x="128" y="134"/>
                </a:cubicBezTo>
                <a:cubicBezTo>
                  <a:pt x="126" y="137"/>
                  <a:pt x="123" y="140"/>
                  <a:pt x="121" y="142"/>
                </a:cubicBezTo>
                <a:cubicBezTo>
                  <a:pt x="108" y="155"/>
                  <a:pt x="91" y="162"/>
                  <a:pt x="72" y="165"/>
                </a:cubicBezTo>
                <a:cubicBezTo>
                  <a:pt x="71" y="157"/>
                  <a:pt x="70" y="148"/>
                  <a:pt x="70" y="139"/>
                </a:cubicBezTo>
                <a:cubicBezTo>
                  <a:pt x="70" y="120"/>
                  <a:pt x="74" y="99"/>
                  <a:pt x="85" y="82"/>
                </a:cubicBezTo>
                <a:cubicBezTo>
                  <a:pt x="90" y="73"/>
                  <a:pt x="97" y="65"/>
                  <a:pt x="106" y="59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16" y="65"/>
                  <a:pt x="130" y="51"/>
                  <a:pt x="140" y="41"/>
                </a:cubicBezTo>
                <a:cubicBezTo>
                  <a:pt x="124" y="34"/>
                  <a:pt x="105" y="32"/>
                  <a:pt x="88" y="36"/>
                </a:cubicBezTo>
                <a:cubicBezTo>
                  <a:pt x="91" y="38"/>
                  <a:pt x="94" y="42"/>
                  <a:pt x="97" y="44"/>
                </a:cubicBezTo>
                <a:cubicBezTo>
                  <a:pt x="57" y="61"/>
                  <a:pt x="36" y="88"/>
                  <a:pt x="21" y="120"/>
                </a:cubicBezTo>
                <a:cubicBezTo>
                  <a:pt x="21" y="116"/>
                  <a:pt x="20" y="112"/>
                  <a:pt x="20" y="107"/>
                </a:cubicBezTo>
                <a:cubicBezTo>
                  <a:pt x="20" y="59"/>
                  <a:pt x="59" y="20"/>
                  <a:pt x="107" y="20"/>
                </a:cubicBezTo>
                <a:cubicBezTo>
                  <a:pt x="155" y="20"/>
                  <a:pt x="194" y="59"/>
                  <a:pt x="194" y="107"/>
                </a:cubicBezTo>
                <a:cubicBezTo>
                  <a:pt x="194" y="139"/>
                  <a:pt x="177" y="167"/>
                  <a:pt x="151" y="182"/>
                </a:cubicBezTo>
                <a:close/>
                <a:moveTo>
                  <a:pt x="690" y="39"/>
                </a:moveTo>
                <a:cubicBezTo>
                  <a:pt x="704" y="39"/>
                  <a:pt x="704" y="39"/>
                  <a:pt x="704" y="39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90" y="107"/>
                  <a:pt x="690" y="107"/>
                  <a:pt x="690" y="107"/>
                </a:cubicBezTo>
                <a:cubicBezTo>
                  <a:pt x="668" y="67"/>
                  <a:pt x="668" y="67"/>
                  <a:pt x="668" y="67"/>
                </a:cubicBezTo>
                <a:cubicBezTo>
                  <a:pt x="668" y="107"/>
                  <a:pt x="668" y="107"/>
                  <a:pt x="668" y="107"/>
                </a:cubicBezTo>
                <a:cubicBezTo>
                  <a:pt x="654" y="107"/>
                  <a:pt x="654" y="107"/>
                  <a:pt x="654" y="107"/>
                </a:cubicBezTo>
                <a:cubicBezTo>
                  <a:pt x="654" y="39"/>
                  <a:pt x="654" y="39"/>
                  <a:pt x="654" y="39"/>
                </a:cubicBezTo>
                <a:cubicBezTo>
                  <a:pt x="668" y="39"/>
                  <a:pt x="668" y="39"/>
                  <a:pt x="668" y="39"/>
                </a:cubicBezTo>
                <a:cubicBezTo>
                  <a:pt x="690" y="80"/>
                  <a:pt x="690" y="80"/>
                  <a:pt x="690" y="80"/>
                </a:cubicBezTo>
                <a:lnTo>
                  <a:pt x="690" y="39"/>
                </a:lnTo>
                <a:close/>
                <a:moveTo>
                  <a:pt x="294" y="145"/>
                </a:moveTo>
                <a:cubicBezTo>
                  <a:pt x="314" y="145"/>
                  <a:pt x="314" y="145"/>
                  <a:pt x="314" y="145"/>
                </a:cubicBezTo>
                <a:cubicBezTo>
                  <a:pt x="314" y="146"/>
                  <a:pt x="314" y="148"/>
                  <a:pt x="314" y="149"/>
                </a:cubicBezTo>
                <a:cubicBezTo>
                  <a:pt x="309" y="149"/>
                  <a:pt x="304" y="149"/>
                  <a:pt x="300" y="149"/>
                </a:cubicBezTo>
                <a:cubicBezTo>
                  <a:pt x="300" y="157"/>
                  <a:pt x="300" y="157"/>
                  <a:pt x="300" y="157"/>
                </a:cubicBezTo>
                <a:cubicBezTo>
                  <a:pt x="304" y="157"/>
                  <a:pt x="308" y="157"/>
                  <a:pt x="312" y="157"/>
                </a:cubicBezTo>
                <a:cubicBezTo>
                  <a:pt x="312" y="159"/>
                  <a:pt x="312" y="160"/>
                  <a:pt x="312" y="162"/>
                </a:cubicBezTo>
                <a:cubicBezTo>
                  <a:pt x="308" y="162"/>
                  <a:pt x="304" y="162"/>
                  <a:pt x="300" y="162"/>
                </a:cubicBezTo>
                <a:cubicBezTo>
                  <a:pt x="300" y="165"/>
                  <a:pt x="300" y="168"/>
                  <a:pt x="300" y="171"/>
                </a:cubicBezTo>
                <a:cubicBezTo>
                  <a:pt x="314" y="171"/>
                  <a:pt x="314" y="171"/>
                  <a:pt x="314" y="171"/>
                </a:cubicBezTo>
                <a:cubicBezTo>
                  <a:pt x="314" y="173"/>
                  <a:pt x="314" y="174"/>
                  <a:pt x="314" y="176"/>
                </a:cubicBezTo>
                <a:cubicBezTo>
                  <a:pt x="294" y="176"/>
                  <a:pt x="294" y="176"/>
                  <a:pt x="294" y="176"/>
                </a:cubicBezTo>
                <a:lnTo>
                  <a:pt x="294" y="145"/>
                </a:lnTo>
                <a:close/>
                <a:moveTo>
                  <a:pt x="333" y="145"/>
                </a:moveTo>
                <a:cubicBezTo>
                  <a:pt x="354" y="145"/>
                  <a:pt x="354" y="145"/>
                  <a:pt x="354" y="145"/>
                </a:cubicBezTo>
                <a:cubicBezTo>
                  <a:pt x="354" y="146"/>
                  <a:pt x="354" y="148"/>
                  <a:pt x="354" y="149"/>
                </a:cubicBezTo>
                <a:cubicBezTo>
                  <a:pt x="351" y="149"/>
                  <a:pt x="349" y="149"/>
                  <a:pt x="346" y="149"/>
                </a:cubicBezTo>
                <a:cubicBezTo>
                  <a:pt x="346" y="176"/>
                  <a:pt x="346" y="176"/>
                  <a:pt x="346" y="176"/>
                </a:cubicBezTo>
                <a:cubicBezTo>
                  <a:pt x="344" y="176"/>
                  <a:pt x="342" y="176"/>
                  <a:pt x="341" y="176"/>
                </a:cubicBezTo>
                <a:cubicBezTo>
                  <a:pt x="341" y="149"/>
                  <a:pt x="341" y="149"/>
                  <a:pt x="341" y="149"/>
                </a:cubicBezTo>
                <a:cubicBezTo>
                  <a:pt x="338" y="149"/>
                  <a:pt x="335" y="149"/>
                  <a:pt x="333" y="149"/>
                </a:cubicBezTo>
                <a:cubicBezTo>
                  <a:pt x="333" y="148"/>
                  <a:pt x="333" y="146"/>
                  <a:pt x="333" y="145"/>
                </a:cubicBezTo>
                <a:close/>
                <a:moveTo>
                  <a:pt x="259" y="171"/>
                </a:moveTo>
                <a:cubicBezTo>
                  <a:pt x="273" y="171"/>
                  <a:pt x="273" y="171"/>
                  <a:pt x="273" y="171"/>
                </a:cubicBezTo>
                <a:cubicBezTo>
                  <a:pt x="273" y="173"/>
                  <a:pt x="273" y="174"/>
                  <a:pt x="273" y="176"/>
                </a:cubicBezTo>
                <a:cubicBezTo>
                  <a:pt x="253" y="176"/>
                  <a:pt x="253" y="176"/>
                  <a:pt x="253" y="176"/>
                </a:cubicBezTo>
                <a:cubicBezTo>
                  <a:pt x="253" y="145"/>
                  <a:pt x="253" y="145"/>
                  <a:pt x="253" y="145"/>
                </a:cubicBezTo>
                <a:cubicBezTo>
                  <a:pt x="255" y="145"/>
                  <a:pt x="257" y="145"/>
                  <a:pt x="259" y="145"/>
                </a:cubicBezTo>
                <a:lnTo>
                  <a:pt x="259" y="171"/>
                </a:lnTo>
                <a:close/>
                <a:moveTo>
                  <a:pt x="617" y="171"/>
                </a:moveTo>
                <a:cubicBezTo>
                  <a:pt x="629" y="171"/>
                  <a:pt x="629" y="171"/>
                  <a:pt x="629" y="171"/>
                </a:cubicBezTo>
                <a:cubicBezTo>
                  <a:pt x="629" y="173"/>
                  <a:pt x="629" y="174"/>
                  <a:pt x="629" y="176"/>
                </a:cubicBezTo>
                <a:cubicBezTo>
                  <a:pt x="612" y="176"/>
                  <a:pt x="612" y="176"/>
                  <a:pt x="612" y="176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614" y="145"/>
                  <a:pt x="616" y="145"/>
                  <a:pt x="617" y="145"/>
                </a:cubicBezTo>
                <a:lnTo>
                  <a:pt x="617" y="171"/>
                </a:lnTo>
                <a:close/>
                <a:moveTo>
                  <a:pt x="528" y="145"/>
                </a:moveTo>
                <a:cubicBezTo>
                  <a:pt x="549" y="145"/>
                  <a:pt x="549" y="145"/>
                  <a:pt x="549" y="145"/>
                </a:cubicBezTo>
                <a:cubicBezTo>
                  <a:pt x="549" y="146"/>
                  <a:pt x="549" y="148"/>
                  <a:pt x="549" y="149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76"/>
                  <a:pt x="541" y="176"/>
                  <a:pt x="541" y="176"/>
                </a:cubicBezTo>
                <a:cubicBezTo>
                  <a:pt x="540" y="176"/>
                  <a:pt x="538" y="176"/>
                  <a:pt x="536" y="176"/>
                </a:cubicBezTo>
                <a:cubicBezTo>
                  <a:pt x="536" y="149"/>
                  <a:pt x="536" y="149"/>
                  <a:pt x="536" y="149"/>
                </a:cubicBezTo>
                <a:cubicBezTo>
                  <a:pt x="528" y="149"/>
                  <a:pt x="528" y="149"/>
                  <a:pt x="528" y="149"/>
                </a:cubicBezTo>
                <a:cubicBezTo>
                  <a:pt x="528" y="148"/>
                  <a:pt x="528" y="146"/>
                  <a:pt x="528" y="145"/>
                </a:cubicBezTo>
                <a:close/>
                <a:moveTo>
                  <a:pt x="367" y="145"/>
                </a:moveTo>
                <a:cubicBezTo>
                  <a:pt x="370" y="145"/>
                  <a:pt x="372" y="145"/>
                  <a:pt x="375" y="145"/>
                </a:cubicBezTo>
                <a:cubicBezTo>
                  <a:pt x="368" y="153"/>
                  <a:pt x="368" y="153"/>
                  <a:pt x="368" y="153"/>
                </a:cubicBezTo>
                <a:cubicBezTo>
                  <a:pt x="367" y="153"/>
                  <a:pt x="366" y="152"/>
                  <a:pt x="365" y="152"/>
                </a:cubicBezTo>
                <a:lnTo>
                  <a:pt x="367" y="145"/>
                </a:lnTo>
                <a:close/>
                <a:moveTo>
                  <a:pt x="659" y="149"/>
                </a:moveTo>
                <a:cubicBezTo>
                  <a:pt x="659" y="157"/>
                  <a:pt x="659" y="157"/>
                  <a:pt x="659" y="157"/>
                </a:cubicBezTo>
                <a:cubicBezTo>
                  <a:pt x="671" y="157"/>
                  <a:pt x="671" y="157"/>
                  <a:pt x="671" y="157"/>
                </a:cubicBezTo>
                <a:cubicBezTo>
                  <a:pt x="671" y="159"/>
                  <a:pt x="671" y="160"/>
                  <a:pt x="671" y="162"/>
                </a:cubicBezTo>
                <a:cubicBezTo>
                  <a:pt x="659" y="162"/>
                  <a:pt x="659" y="162"/>
                  <a:pt x="659" y="162"/>
                </a:cubicBezTo>
                <a:cubicBezTo>
                  <a:pt x="659" y="171"/>
                  <a:pt x="659" y="171"/>
                  <a:pt x="659" y="171"/>
                </a:cubicBezTo>
                <a:cubicBezTo>
                  <a:pt x="672" y="171"/>
                  <a:pt x="672" y="171"/>
                  <a:pt x="672" y="171"/>
                </a:cubicBezTo>
                <a:cubicBezTo>
                  <a:pt x="672" y="173"/>
                  <a:pt x="672" y="174"/>
                  <a:pt x="672" y="176"/>
                </a:cubicBezTo>
                <a:cubicBezTo>
                  <a:pt x="653" y="176"/>
                  <a:pt x="653" y="176"/>
                  <a:pt x="653" y="176"/>
                </a:cubicBezTo>
                <a:cubicBezTo>
                  <a:pt x="653" y="145"/>
                  <a:pt x="653" y="145"/>
                  <a:pt x="653" y="145"/>
                </a:cubicBezTo>
                <a:cubicBezTo>
                  <a:pt x="660" y="145"/>
                  <a:pt x="666" y="145"/>
                  <a:pt x="672" y="145"/>
                </a:cubicBezTo>
                <a:cubicBezTo>
                  <a:pt x="672" y="146"/>
                  <a:pt x="672" y="148"/>
                  <a:pt x="672" y="149"/>
                </a:cubicBezTo>
                <a:lnTo>
                  <a:pt x="659" y="149"/>
                </a:lnTo>
                <a:close/>
                <a:moveTo>
                  <a:pt x="570" y="145"/>
                </a:moveTo>
                <a:cubicBezTo>
                  <a:pt x="591" y="145"/>
                  <a:pt x="591" y="145"/>
                  <a:pt x="591" y="145"/>
                </a:cubicBezTo>
                <a:cubicBezTo>
                  <a:pt x="591" y="146"/>
                  <a:pt x="591" y="148"/>
                  <a:pt x="591" y="149"/>
                </a:cubicBezTo>
                <a:cubicBezTo>
                  <a:pt x="583" y="149"/>
                  <a:pt x="583" y="149"/>
                  <a:pt x="583" y="149"/>
                </a:cubicBezTo>
                <a:cubicBezTo>
                  <a:pt x="583" y="176"/>
                  <a:pt x="583" y="176"/>
                  <a:pt x="583" y="176"/>
                </a:cubicBezTo>
                <a:cubicBezTo>
                  <a:pt x="582" y="176"/>
                  <a:pt x="580" y="176"/>
                  <a:pt x="578" y="176"/>
                </a:cubicBezTo>
                <a:cubicBezTo>
                  <a:pt x="578" y="149"/>
                  <a:pt x="578" y="149"/>
                  <a:pt x="578" y="149"/>
                </a:cubicBezTo>
                <a:cubicBezTo>
                  <a:pt x="570" y="149"/>
                  <a:pt x="570" y="149"/>
                  <a:pt x="570" y="149"/>
                </a:cubicBezTo>
                <a:cubicBezTo>
                  <a:pt x="570" y="148"/>
                  <a:pt x="570" y="146"/>
                  <a:pt x="570" y="145"/>
                </a:cubicBezTo>
                <a:close/>
                <a:moveTo>
                  <a:pt x="403" y="166"/>
                </a:moveTo>
                <a:cubicBezTo>
                  <a:pt x="403" y="168"/>
                  <a:pt x="403" y="168"/>
                  <a:pt x="403" y="168"/>
                </a:cubicBezTo>
                <a:cubicBezTo>
                  <a:pt x="403" y="169"/>
                  <a:pt x="402" y="171"/>
                  <a:pt x="402" y="172"/>
                </a:cubicBezTo>
                <a:cubicBezTo>
                  <a:pt x="401" y="173"/>
                  <a:pt x="401" y="174"/>
                  <a:pt x="400" y="174"/>
                </a:cubicBezTo>
                <a:cubicBezTo>
                  <a:pt x="399" y="175"/>
                  <a:pt x="397" y="176"/>
                  <a:pt x="396" y="176"/>
                </a:cubicBezTo>
                <a:cubicBezTo>
                  <a:pt x="395" y="176"/>
                  <a:pt x="393" y="176"/>
                  <a:pt x="392" y="176"/>
                </a:cubicBezTo>
                <a:cubicBezTo>
                  <a:pt x="382" y="176"/>
                  <a:pt x="382" y="176"/>
                  <a:pt x="382" y="176"/>
                </a:cubicBezTo>
                <a:cubicBezTo>
                  <a:pt x="382" y="174"/>
                  <a:pt x="382" y="172"/>
                  <a:pt x="382" y="171"/>
                </a:cubicBezTo>
                <a:cubicBezTo>
                  <a:pt x="393" y="171"/>
                  <a:pt x="393" y="171"/>
                  <a:pt x="393" y="171"/>
                </a:cubicBezTo>
                <a:cubicBezTo>
                  <a:pt x="393" y="171"/>
                  <a:pt x="393" y="171"/>
                  <a:pt x="394" y="171"/>
                </a:cubicBezTo>
                <a:cubicBezTo>
                  <a:pt x="396" y="171"/>
                  <a:pt x="397" y="170"/>
                  <a:pt x="397" y="167"/>
                </a:cubicBezTo>
                <a:cubicBezTo>
                  <a:pt x="397" y="165"/>
                  <a:pt x="397" y="164"/>
                  <a:pt x="396" y="164"/>
                </a:cubicBezTo>
                <a:cubicBezTo>
                  <a:pt x="396" y="163"/>
                  <a:pt x="395" y="163"/>
                  <a:pt x="394" y="163"/>
                </a:cubicBezTo>
                <a:cubicBezTo>
                  <a:pt x="389" y="163"/>
                  <a:pt x="389" y="163"/>
                  <a:pt x="389" y="163"/>
                </a:cubicBezTo>
                <a:cubicBezTo>
                  <a:pt x="387" y="162"/>
                  <a:pt x="385" y="162"/>
                  <a:pt x="383" y="161"/>
                </a:cubicBezTo>
                <a:cubicBezTo>
                  <a:pt x="382" y="159"/>
                  <a:pt x="381" y="157"/>
                  <a:pt x="381" y="154"/>
                </a:cubicBezTo>
                <a:cubicBezTo>
                  <a:pt x="381" y="153"/>
                  <a:pt x="381" y="153"/>
                  <a:pt x="381" y="152"/>
                </a:cubicBezTo>
                <a:cubicBezTo>
                  <a:pt x="381" y="149"/>
                  <a:pt x="382" y="147"/>
                  <a:pt x="384" y="146"/>
                </a:cubicBezTo>
                <a:cubicBezTo>
                  <a:pt x="386" y="145"/>
                  <a:pt x="389" y="144"/>
                  <a:pt x="392" y="145"/>
                </a:cubicBezTo>
                <a:cubicBezTo>
                  <a:pt x="401" y="145"/>
                  <a:pt x="401" y="145"/>
                  <a:pt x="401" y="145"/>
                </a:cubicBezTo>
                <a:cubicBezTo>
                  <a:pt x="401" y="146"/>
                  <a:pt x="401" y="148"/>
                  <a:pt x="401" y="150"/>
                </a:cubicBezTo>
                <a:cubicBezTo>
                  <a:pt x="391" y="150"/>
                  <a:pt x="391" y="150"/>
                  <a:pt x="391" y="150"/>
                </a:cubicBezTo>
                <a:cubicBezTo>
                  <a:pt x="390" y="150"/>
                  <a:pt x="388" y="150"/>
                  <a:pt x="388" y="150"/>
                </a:cubicBezTo>
                <a:cubicBezTo>
                  <a:pt x="387" y="151"/>
                  <a:pt x="386" y="152"/>
                  <a:pt x="386" y="153"/>
                </a:cubicBezTo>
                <a:cubicBezTo>
                  <a:pt x="386" y="156"/>
                  <a:pt x="387" y="157"/>
                  <a:pt x="390" y="157"/>
                </a:cubicBezTo>
                <a:cubicBezTo>
                  <a:pt x="395" y="158"/>
                  <a:pt x="395" y="158"/>
                  <a:pt x="395" y="158"/>
                </a:cubicBezTo>
                <a:cubicBezTo>
                  <a:pt x="400" y="158"/>
                  <a:pt x="403" y="161"/>
                  <a:pt x="403" y="166"/>
                </a:cubicBezTo>
                <a:close/>
                <a:moveTo>
                  <a:pt x="468" y="160"/>
                </a:moveTo>
                <a:cubicBezTo>
                  <a:pt x="469" y="159"/>
                  <a:pt x="470" y="157"/>
                  <a:pt x="470" y="155"/>
                </a:cubicBezTo>
                <a:cubicBezTo>
                  <a:pt x="470" y="151"/>
                  <a:pt x="470" y="151"/>
                  <a:pt x="470" y="151"/>
                </a:cubicBezTo>
                <a:cubicBezTo>
                  <a:pt x="470" y="149"/>
                  <a:pt x="469" y="147"/>
                  <a:pt x="468" y="146"/>
                </a:cubicBezTo>
                <a:cubicBezTo>
                  <a:pt x="466" y="145"/>
                  <a:pt x="465" y="145"/>
                  <a:pt x="464" y="145"/>
                </a:cubicBezTo>
                <a:cubicBezTo>
                  <a:pt x="450" y="145"/>
                  <a:pt x="450" y="145"/>
                  <a:pt x="450" y="145"/>
                </a:cubicBezTo>
                <a:cubicBezTo>
                  <a:pt x="450" y="176"/>
                  <a:pt x="450" y="176"/>
                  <a:pt x="450" y="176"/>
                </a:cubicBezTo>
                <a:cubicBezTo>
                  <a:pt x="464" y="176"/>
                  <a:pt x="464" y="176"/>
                  <a:pt x="464" y="176"/>
                </a:cubicBezTo>
                <a:cubicBezTo>
                  <a:pt x="467" y="176"/>
                  <a:pt x="470" y="173"/>
                  <a:pt x="470" y="169"/>
                </a:cubicBezTo>
                <a:cubicBezTo>
                  <a:pt x="470" y="164"/>
                  <a:pt x="470" y="164"/>
                  <a:pt x="470" y="164"/>
                </a:cubicBezTo>
                <a:cubicBezTo>
                  <a:pt x="470" y="162"/>
                  <a:pt x="469" y="160"/>
                  <a:pt x="468" y="160"/>
                </a:cubicBezTo>
                <a:close/>
                <a:moveTo>
                  <a:pt x="464" y="170"/>
                </a:moveTo>
                <a:cubicBezTo>
                  <a:pt x="464" y="171"/>
                  <a:pt x="463" y="171"/>
                  <a:pt x="463" y="171"/>
                </a:cubicBezTo>
                <a:cubicBezTo>
                  <a:pt x="456" y="171"/>
                  <a:pt x="456" y="171"/>
                  <a:pt x="456" y="171"/>
                </a:cubicBezTo>
                <a:cubicBezTo>
                  <a:pt x="456" y="162"/>
                  <a:pt x="456" y="162"/>
                  <a:pt x="456" y="162"/>
                </a:cubicBezTo>
                <a:cubicBezTo>
                  <a:pt x="463" y="162"/>
                  <a:pt x="463" y="162"/>
                  <a:pt x="463" y="162"/>
                </a:cubicBezTo>
                <a:cubicBezTo>
                  <a:pt x="464" y="162"/>
                  <a:pt x="464" y="162"/>
                  <a:pt x="464" y="163"/>
                </a:cubicBezTo>
                <a:cubicBezTo>
                  <a:pt x="465" y="163"/>
                  <a:pt x="465" y="164"/>
                  <a:pt x="465" y="164"/>
                </a:cubicBezTo>
                <a:cubicBezTo>
                  <a:pt x="465" y="169"/>
                  <a:pt x="465" y="169"/>
                  <a:pt x="465" y="169"/>
                </a:cubicBezTo>
                <a:cubicBezTo>
                  <a:pt x="465" y="169"/>
                  <a:pt x="465" y="170"/>
                  <a:pt x="464" y="170"/>
                </a:cubicBezTo>
                <a:close/>
                <a:moveTo>
                  <a:pt x="465" y="155"/>
                </a:moveTo>
                <a:cubicBezTo>
                  <a:pt x="465" y="156"/>
                  <a:pt x="465" y="156"/>
                  <a:pt x="464" y="157"/>
                </a:cubicBezTo>
                <a:cubicBezTo>
                  <a:pt x="464" y="157"/>
                  <a:pt x="464" y="157"/>
                  <a:pt x="463" y="157"/>
                </a:cubicBezTo>
                <a:cubicBezTo>
                  <a:pt x="456" y="157"/>
                  <a:pt x="456" y="157"/>
                  <a:pt x="456" y="157"/>
                </a:cubicBezTo>
                <a:cubicBezTo>
                  <a:pt x="456" y="149"/>
                  <a:pt x="456" y="149"/>
                  <a:pt x="456" y="149"/>
                </a:cubicBezTo>
                <a:cubicBezTo>
                  <a:pt x="463" y="149"/>
                  <a:pt x="463" y="149"/>
                  <a:pt x="463" y="149"/>
                </a:cubicBezTo>
                <a:cubicBezTo>
                  <a:pt x="463" y="149"/>
                  <a:pt x="464" y="150"/>
                  <a:pt x="464" y="150"/>
                </a:cubicBezTo>
                <a:cubicBezTo>
                  <a:pt x="465" y="150"/>
                  <a:pt x="465" y="151"/>
                  <a:pt x="465" y="152"/>
                </a:cubicBezTo>
                <a:lnTo>
                  <a:pt x="465" y="155"/>
                </a:lnTo>
                <a:close/>
                <a:moveTo>
                  <a:pt x="496" y="145"/>
                </a:moveTo>
                <a:cubicBezTo>
                  <a:pt x="488" y="176"/>
                  <a:pt x="488" y="176"/>
                  <a:pt x="488" y="176"/>
                </a:cubicBezTo>
                <a:cubicBezTo>
                  <a:pt x="494" y="176"/>
                  <a:pt x="494" y="176"/>
                  <a:pt x="494" y="176"/>
                </a:cubicBezTo>
                <a:cubicBezTo>
                  <a:pt x="495" y="169"/>
                  <a:pt x="495" y="169"/>
                  <a:pt x="495" y="169"/>
                </a:cubicBezTo>
                <a:cubicBezTo>
                  <a:pt x="504" y="169"/>
                  <a:pt x="504" y="169"/>
                  <a:pt x="504" y="169"/>
                </a:cubicBezTo>
                <a:cubicBezTo>
                  <a:pt x="506" y="176"/>
                  <a:pt x="506" y="176"/>
                  <a:pt x="506" y="176"/>
                </a:cubicBezTo>
                <a:cubicBezTo>
                  <a:pt x="508" y="176"/>
                  <a:pt x="510" y="176"/>
                  <a:pt x="512" y="176"/>
                </a:cubicBezTo>
                <a:cubicBezTo>
                  <a:pt x="503" y="145"/>
                  <a:pt x="503" y="145"/>
                  <a:pt x="503" y="145"/>
                </a:cubicBezTo>
                <a:cubicBezTo>
                  <a:pt x="501" y="145"/>
                  <a:pt x="499" y="145"/>
                  <a:pt x="496" y="145"/>
                </a:cubicBezTo>
                <a:close/>
                <a:moveTo>
                  <a:pt x="496" y="164"/>
                </a:moveTo>
                <a:cubicBezTo>
                  <a:pt x="500" y="151"/>
                  <a:pt x="500" y="151"/>
                  <a:pt x="500" y="151"/>
                </a:cubicBezTo>
                <a:cubicBezTo>
                  <a:pt x="503" y="164"/>
                  <a:pt x="503" y="164"/>
                  <a:pt x="503" y="164"/>
                </a:cubicBezTo>
                <a:lnTo>
                  <a:pt x="496" y="1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8841" tIns="24420" rIns="48841" bIns="2442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6641" y="363142"/>
            <a:ext cx="642500" cy="36569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067" b="1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9795BCFB-FA13-4E39-B94D-224F784A50CF}" type="slidenum">
              <a:rPr lang="en-US" altLang="ru-RU" smtClean="0"/>
              <a:pPr/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7107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cxnSp>
        <p:nvCxnSpPr>
          <p:cNvPr id="8" name="Straight Connector 9"/>
          <p:cNvCxnSpPr/>
          <p:nvPr userDrawn="1"/>
        </p:nvCxnSpPr>
        <p:spPr>
          <a:xfrm>
            <a:off x="717974" y="5094901"/>
            <a:ext cx="7662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 userDrawn="1"/>
        </p:nvCxnSpPr>
        <p:spPr>
          <a:xfrm>
            <a:off x="11086253" y="362292"/>
            <a:ext cx="0" cy="345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6641" y="363142"/>
            <a:ext cx="642500" cy="36569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lang="en-US" altLang="ru-RU" smtClean="0"/>
            </a:lvl1pPr>
          </a:lstStyle>
          <a:p>
            <a:fld id="{9795BCFB-FA13-4E39-B94D-224F784A50C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Текст 12"/>
          <p:cNvSpPr>
            <a:spLocks noGrp="1"/>
          </p:cNvSpPr>
          <p:nvPr>
            <p:ph type="body" sz="quarter" idx="17"/>
          </p:nvPr>
        </p:nvSpPr>
        <p:spPr>
          <a:xfrm>
            <a:off x="717973" y="4201455"/>
            <a:ext cx="8740987" cy="3709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8"/>
          </p:nvPr>
        </p:nvSpPr>
        <p:spPr>
          <a:xfrm>
            <a:off x="710232" y="5231711"/>
            <a:ext cx="8748728" cy="2473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Freeform 8"/>
          <p:cNvSpPr>
            <a:spLocks noEditPoints="1"/>
          </p:cNvSpPr>
          <p:nvPr userDrawn="1"/>
        </p:nvSpPr>
        <p:spPr bwMode="auto">
          <a:xfrm>
            <a:off x="9606831" y="439554"/>
            <a:ext cx="1333245" cy="300348"/>
          </a:xfrm>
          <a:custGeom>
            <a:avLst/>
            <a:gdLst>
              <a:gd name="T0" fmla="*/ 353 w 960"/>
              <a:gd name="T1" fmla="*/ 93 h 214"/>
              <a:gd name="T2" fmla="*/ 350 w 960"/>
              <a:gd name="T3" fmla="*/ 82 h 214"/>
              <a:gd name="T4" fmla="*/ 458 w 960"/>
              <a:gd name="T5" fmla="*/ 108 h 214"/>
              <a:gd name="T6" fmla="*/ 484 w 960"/>
              <a:gd name="T7" fmla="*/ 53 h 214"/>
              <a:gd name="T8" fmla="*/ 470 w 960"/>
              <a:gd name="T9" fmla="*/ 93 h 214"/>
              <a:gd name="T10" fmla="*/ 508 w 960"/>
              <a:gd name="T11" fmla="*/ 39 h 214"/>
              <a:gd name="T12" fmla="*/ 544 w 960"/>
              <a:gd name="T13" fmla="*/ 107 h 214"/>
              <a:gd name="T14" fmla="*/ 426 w 960"/>
              <a:gd name="T15" fmla="*/ 52 h 214"/>
              <a:gd name="T16" fmla="*/ 394 w 960"/>
              <a:gd name="T17" fmla="*/ 82 h 214"/>
              <a:gd name="T18" fmla="*/ 411 w 960"/>
              <a:gd name="T19" fmla="*/ 64 h 214"/>
              <a:gd name="T20" fmla="*/ 411 w 960"/>
              <a:gd name="T21" fmla="*/ 64 h 214"/>
              <a:gd name="T22" fmla="*/ 235 w 960"/>
              <a:gd name="T23" fmla="*/ 39 h 214"/>
              <a:gd name="T24" fmla="*/ 305 w 960"/>
              <a:gd name="T25" fmla="*/ 39 h 214"/>
              <a:gd name="T26" fmla="*/ 836 w 960"/>
              <a:gd name="T27" fmla="*/ 107 h 214"/>
              <a:gd name="T28" fmla="*/ 836 w 960"/>
              <a:gd name="T29" fmla="*/ 80 h 214"/>
              <a:gd name="T30" fmla="*/ 876 w 960"/>
              <a:gd name="T31" fmla="*/ 66 h 214"/>
              <a:gd name="T32" fmla="*/ 905 w 960"/>
              <a:gd name="T33" fmla="*/ 107 h 214"/>
              <a:gd name="T34" fmla="*/ 774 w 960"/>
              <a:gd name="T35" fmla="*/ 108 h 214"/>
              <a:gd name="T36" fmla="*/ 929 w 960"/>
              <a:gd name="T37" fmla="*/ 107 h 214"/>
              <a:gd name="T38" fmla="*/ 763 w 960"/>
              <a:gd name="T39" fmla="*/ 67 h 214"/>
              <a:gd name="T40" fmla="*/ 713 w 960"/>
              <a:gd name="T41" fmla="*/ 60 h 214"/>
              <a:gd name="T42" fmla="*/ 728 w 960"/>
              <a:gd name="T43" fmla="*/ 81 h 214"/>
              <a:gd name="T44" fmla="*/ 740 w 960"/>
              <a:gd name="T45" fmla="*/ 67 h 214"/>
              <a:gd name="T46" fmla="*/ 601 w 960"/>
              <a:gd name="T47" fmla="*/ 107 h 214"/>
              <a:gd name="T48" fmla="*/ 551 w 960"/>
              <a:gd name="T49" fmla="*/ 107 h 214"/>
              <a:gd name="T50" fmla="*/ 615 w 960"/>
              <a:gd name="T51" fmla="*/ 107 h 214"/>
              <a:gd name="T52" fmla="*/ 107 w 960"/>
              <a:gd name="T53" fmla="*/ 0 h 214"/>
              <a:gd name="T54" fmla="*/ 119 w 960"/>
              <a:gd name="T55" fmla="*/ 121 h 214"/>
              <a:gd name="T56" fmla="*/ 85 w 960"/>
              <a:gd name="T57" fmla="*/ 82 h 214"/>
              <a:gd name="T58" fmla="*/ 21 w 960"/>
              <a:gd name="T59" fmla="*/ 120 h 214"/>
              <a:gd name="T60" fmla="*/ 704 w 960"/>
              <a:gd name="T61" fmla="*/ 39 h 214"/>
              <a:gd name="T62" fmla="*/ 654 w 960"/>
              <a:gd name="T63" fmla="*/ 39 h 214"/>
              <a:gd name="T64" fmla="*/ 314 w 960"/>
              <a:gd name="T65" fmla="*/ 149 h 214"/>
              <a:gd name="T66" fmla="*/ 300 w 960"/>
              <a:gd name="T67" fmla="*/ 171 h 214"/>
              <a:gd name="T68" fmla="*/ 354 w 960"/>
              <a:gd name="T69" fmla="*/ 145 h 214"/>
              <a:gd name="T70" fmla="*/ 333 w 960"/>
              <a:gd name="T71" fmla="*/ 149 h 214"/>
              <a:gd name="T72" fmla="*/ 253 w 960"/>
              <a:gd name="T73" fmla="*/ 145 h 214"/>
              <a:gd name="T74" fmla="*/ 612 w 960"/>
              <a:gd name="T75" fmla="*/ 176 h 214"/>
              <a:gd name="T76" fmla="*/ 549 w 960"/>
              <a:gd name="T77" fmla="*/ 149 h 214"/>
              <a:gd name="T78" fmla="*/ 528 w 960"/>
              <a:gd name="T79" fmla="*/ 145 h 214"/>
              <a:gd name="T80" fmla="*/ 659 w 960"/>
              <a:gd name="T81" fmla="*/ 149 h 214"/>
              <a:gd name="T82" fmla="*/ 672 w 960"/>
              <a:gd name="T83" fmla="*/ 171 h 214"/>
              <a:gd name="T84" fmla="*/ 659 w 960"/>
              <a:gd name="T85" fmla="*/ 149 h 214"/>
              <a:gd name="T86" fmla="*/ 578 w 960"/>
              <a:gd name="T87" fmla="*/ 176 h 214"/>
              <a:gd name="T88" fmla="*/ 402 w 960"/>
              <a:gd name="T89" fmla="*/ 172 h 214"/>
              <a:gd name="T90" fmla="*/ 393 w 960"/>
              <a:gd name="T91" fmla="*/ 171 h 214"/>
              <a:gd name="T92" fmla="*/ 383 w 960"/>
              <a:gd name="T93" fmla="*/ 161 h 214"/>
              <a:gd name="T94" fmla="*/ 401 w 960"/>
              <a:gd name="T95" fmla="*/ 150 h 214"/>
              <a:gd name="T96" fmla="*/ 403 w 960"/>
              <a:gd name="T97" fmla="*/ 166 h 214"/>
              <a:gd name="T98" fmla="*/ 450 w 960"/>
              <a:gd name="T99" fmla="*/ 145 h 214"/>
              <a:gd name="T100" fmla="*/ 464 w 960"/>
              <a:gd name="T101" fmla="*/ 170 h 214"/>
              <a:gd name="T102" fmla="*/ 465 w 960"/>
              <a:gd name="T103" fmla="*/ 164 h 214"/>
              <a:gd name="T104" fmla="*/ 456 w 960"/>
              <a:gd name="T105" fmla="*/ 157 h 214"/>
              <a:gd name="T106" fmla="*/ 496 w 960"/>
              <a:gd name="T107" fmla="*/ 145 h 214"/>
              <a:gd name="T108" fmla="*/ 512 w 960"/>
              <a:gd name="T109" fmla="*/ 176 h 214"/>
              <a:gd name="T110" fmla="*/ 496 w 960"/>
              <a:gd name="T111" fmla="*/ 16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60" h="214">
                <a:moveTo>
                  <a:pt x="353" y="39"/>
                </a:moveTo>
                <a:cubicBezTo>
                  <a:pt x="336" y="39"/>
                  <a:pt x="336" y="39"/>
                  <a:pt x="336" y="39"/>
                </a:cubicBezTo>
                <a:cubicBezTo>
                  <a:pt x="317" y="107"/>
                  <a:pt x="317" y="107"/>
                  <a:pt x="317" y="107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35" y="93"/>
                  <a:pt x="335" y="93"/>
                  <a:pt x="335" y="93"/>
                </a:cubicBezTo>
                <a:cubicBezTo>
                  <a:pt x="353" y="93"/>
                  <a:pt x="353" y="93"/>
                  <a:pt x="353" y="93"/>
                </a:cubicBezTo>
                <a:cubicBezTo>
                  <a:pt x="356" y="107"/>
                  <a:pt x="356" y="107"/>
                  <a:pt x="356" y="107"/>
                </a:cubicBezTo>
                <a:cubicBezTo>
                  <a:pt x="371" y="107"/>
                  <a:pt x="371" y="107"/>
                  <a:pt x="371" y="107"/>
                </a:cubicBezTo>
                <a:lnTo>
                  <a:pt x="353" y="39"/>
                </a:lnTo>
                <a:close/>
                <a:moveTo>
                  <a:pt x="338" y="82"/>
                </a:moveTo>
                <a:cubicBezTo>
                  <a:pt x="344" y="56"/>
                  <a:pt x="344" y="56"/>
                  <a:pt x="344" y="56"/>
                </a:cubicBezTo>
                <a:cubicBezTo>
                  <a:pt x="350" y="82"/>
                  <a:pt x="350" y="82"/>
                  <a:pt x="350" y="82"/>
                </a:cubicBezTo>
                <a:lnTo>
                  <a:pt x="338" y="82"/>
                </a:lnTo>
                <a:close/>
                <a:moveTo>
                  <a:pt x="461" y="67"/>
                </a:moveTo>
                <a:cubicBezTo>
                  <a:pt x="485" y="67"/>
                  <a:pt x="485" y="67"/>
                  <a:pt x="485" y="67"/>
                </a:cubicBezTo>
                <a:cubicBezTo>
                  <a:pt x="485" y="103"/>
                  <a:pt x="485" y="103"/>
                  <a:pt x="485" y="103"/>
                </a:cubicBezTo>
                <a:cubicBezTo>
                  <a:pt x="481" y="106"/>
                  <a:pt x="477" y="108"/>
                  <a:pt x="470" y="108"/>
                </a:cubicBezTo>
                <a:cubicBezTo>
                  <a:pt x="458" y="108"/>
                  <a:pt x="458" y="108"/>
                  <a:pt x="458" y="108"/>
                </a:cubicBezTo>
                <a:cubicBezTo>
                  <a:pt x="445" y="108"/>
                  <a:pt x="435" y="98"/>
                  <a:pt x="435" y="84"/>
                </a:cubicBezTo>
                <a:cubicBezTo>
                  <a:pt x="435" y="64"/>
                  <a:pt x="435" y="64"/>
                  <a:pt x="435" y="64"/>
                </a:cubicBezTo>
                <a:cubicBezTo>
                  <a:pt x="435" y="63"/>
                  <a:pt x="435" y="61"/>
                  <a:pt x="435" y="60"/>
                </a:cubicBezTo>
                <a:cubicBezTo>
                  <a:pt x="436" y="46"/>
                  <a:pt x="446" y="38"/>
                  <a:pt x="459" y="38"/>
                </a:cubicBezTo>
                <a:cubicBezTo>
                  <a:pt x="484" y="38"/>
                  <a:pt x="484" y="38"/>
                  <a:pt x="484" y="38"/>
                </a:cubicBezTo>
                <a:cubicBezTo>
                  <a:pt x="484" y="53"/>
                  <a:pt x="484" y="53"/>
                  <a:pt x="484" y="53"/>
                </a:cubicBezTo>
                <a:cubicBezTo>
                  <a:pt x="460" y="53"/>
                  <a:pt x="460" y="53"/>
                  <a:pt x="460" y="53"/>
                </a:cubicBezTo>
                <a:cubicBezTo>
                  <a:pt x="452" y="53"/>
                  <a:pt x="449" y="58"/>
                  <a:pt x="449" y="64"/>
                </a:cubicBezTo>
                <a:cubicBezTo>
                  <a:pt x="449" y="81"/>
                  <a:pt x="449" y="81"/>
                  <a:pt x="449" y="81"/>
                </a:cubicBezTo>
                <a:cubicBezTo>
                  <a:pt x="449" y="88"/>
                  <a:pt x="452" y="93"/>
                  <a:pt x="460" y="93"/>
                </a:cubicBezTo>
                <a:cubicBezTo>
                  <a:pt x="466" y="93"/>
                  <a:pt x="466" y="93"/>
                  <a:pt x="466" y="93"/>
                </a:cubicBezTo>
                <a:cubicBezTo>
                  <a:pt x="467" y="93"/>
                  <a:pt x="469" y="93"/>
                  <a:pt x="470" y="93"/>
                </a:cubicBezTo>
                <a:cubicBezTo>
                  <a:pt x="470" y="88"/>
                  <a:pt x="470" y="85"/>
                  <a:pt x="470" y="80"/>
                </a:cubicBezTo>
                <a:cubicBezTo>
                  <a:pt x="461" y="80"/>
                  <a:pt x="461" y="80"/>
                  <a:pt x="461" y="80"/>
                </a:cubicBezTo>
                <a:lnTo>
                  <a:pt x="461" y="67"/>
                </a:lnTo>
                <a:close/>
                <a:moveTo>
                  <a:pt x="544" y="107"/>
                </a:moveTo>
                <a:cubicBezTo>
                  <a:pt x="525" y="39"/>
                  <a:pt x="525" y="39"/>
                  <a:pt x="525" y="39"/>
                </a:cubicBezTo>
                <a:cubicBezTo>
                  <a:pt x="508" y="39"/>
                  <a:pt x="508" y="39"/>
                  <a:pt x="508" y="39"/>
                </a:cubicBezTo>
                <a:cubicBezTo>
                  <a:pt x="489" y="107"/>
                  <a:pt x="489" y="107"/>
                  <a:pt x="489" y="107"/>
                </a:cubicBezTo>
                <a:cubicBezTo>
                  <a:pt x="505" y="107"/>
                  <a:pt x="505" y="107"/>
                  <a:pt x="505" y="10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25" y="93"/>
                  <a:pt x="525" y="93"/>
                  <a:pt x="525" y="93"/>
                </a:cubicBezTo>
                <a:cubicBezTo>
                  <a:pt x="529" y="107"/>
                  <a:pt x="529" y="107"/>
                  <a:pt x="529" y="107"/>
                </a:cubicBezTo>
                <a:lnTo>
                  <a:pt x="544" y="107"/>
                </a:lnTo>
                <a:close/>
                <a:moveTo>
                  <a:pt x="511" y="82"/>
                </a:moveTo>
                <a:cubicBezTo>
                  <a:pt x="517" y="56"/>
                  <a:pt x="517" y="56"/>
                  <a:pt x="517" y="56"/>
                </a:cubicBezTo>
                <a:cubicBezTo>
                  <a:pt x="523" y="82"/>
                  <a:pt x="523" y="82"/>
                  <a:pt x="523" y="82"/>
                </a:cubicBezTo>
                <a:lnTo>
                  <a:pt x="511" y="82"/>
                </a:lnTo>
                <a:close/>
                <a:moveTo>
                  <a:pt x="426" y="67"/>
                </a:moveTo>
                <a:cubicBezTo>
                  <a:pt x="426" y="52"/>
                  <a:pt x="426" y="52"/>
                  <a:pt x="426" y="52"/>
                </a:cubicBezTo>
                <a:cubicBezTo>
                  <a:pt x="426" y="46"/>
                  <a:pt x="422" y="41"/>
                  <a:pt x="416" y="40"/>
                </a:cubicBezTo>
                <a:cubicBezTo>
                  <a:pt x="413" y="39"/>
                  <a:pt x="409" y="39"/>
                  <a:pt x="405" y="39"/>
                </a:cubicBezTo>
                <a:cubicBezTo>
                  <a:pt x="379" y="39"/>
                  <a:pt x="379" y="39"/>
                  <a:pt x="379" y="39"/>
                </a:cubicBezTo>
                <a:cubicBezTo>
                  <a:pt x="379" y="107"/>
                  <a:pt x="379" y="107"/>
                  <a:pt x="379" y="107"/>
                </a:cubicBezTo>
                <a:cubicBezTo>
                  <a:pt x="394" y="107"/>
                  <a:pt x="394" y="107"/>
                  <a:pt x="394" y="107"/>
                </a:cubicBezTo>
                <a:cubicBezTo>
                  <a:pt x="394" y="82"/>
                  <a:pt x="394" y="82"/>
                  <a:pt x="394" y="82"/>
                </a:cubicBezTo>
                <a:cubicBezTo>
                  <a:pt x="403" y="82"/>
                  <a:pt x="403" y="82"/>
                  <a:pt x="403" y="82"/>
                </a:cubicBezTo>
                <a:cubicBezTo>
                  <a:pt x="412" y="107"/>
                  <a:pt x="412" y="107"/>
                  <a:pt x="412" y="107"/>
                </a:cubicBezTo>
                <a:cubicBezTo>
                  <a:pt x="430" y="107"/>
                  <a:pt x="430" y="107"/>
                  <a:pt x="430" y="107"/>
                </a:cubicBezTo>
                <a:cubicBezTo>
                  <a:pt x="417" y="79"/>
                  <a:pt x="417" y="79"/>
                  <a:pt x="417" y="79"/>
                </a:cubicBezTo>
                <a:cubicBezTo>
                  <a:pt x="423" y="77"/>
                  <a:pt x="426" y="73"/>
                  <a:pt x="426" y="67"/>
                </a:cubicBezTo>
                <a:close/>
                <a:moveTo>
                  <a:pt x="411" y="64"/>
                </a:moveTo>
                <a:cubicBezTo>
                  <a:pt x="411" y="67"/>
                  <a:pt x="409" y="69"/>
                  <a:pt x="406" y="69"/>
                </a:cubicBezTo>
                <a:cubicBezTo>
                  <a:pt x="394" y="69"/>
                  <a:pt x="394" y="69"/>
                  <a:pt x="394" y="69"/>
                </a:cubicBezTo>
                <a:cubicBezTo>
                  <a:pt x="394" y="52"/>
                  <a:pt x="394" y="52"/>
                  <a:pt x="394" y="52"/>
                </a:cubicBezTo>
                <a:cubicBezTo>
                  <a:pt x="406" y="52"/>
                  <a:pt x="406" y="52"/>
                  <a:pt x="406" y="52"/>
                </a:cubicBezTo>
                <a:cubicBezTo>
                  <a:pt x="409" y="52"/>
                  <a:pt x="411" y="54"/>
                  <a:pt x="411" y="57"/>
                </a:cubicBezTo>
                <a:lnTo>
                  <a:pt x="411" y="64"/>
                </a:lnTo>
                <a:close/>
                <a:moveTo>
                  <a:pt x="303" y="107"/>
                </a:moveTo>
                <a:cubicBezTo>
                  <a:pt x="286" y="107"/>
                  <a:pt x="286" y="107"/>
                  <a:pt x="286" y="107"/>
                </a:cubicBezTo>
                <a:cubicBezTo>
                  <a:pt x="278" y="64"/>
                  <a:pt x="278" y="64"/>
                  <a:pt x="278" y="64"/>
                </a:cubicBezTo>
                <a:cubicBezTo>
                  <a:pt x="270" y="107"/>
                  <a:pt x="270" y="107"/>
                  <a:pt x="270" y="107"/>
                </a:cubicBezTo>
                <a:cubicBezTo>
                  <a:pt x="253" y="107"/>
                  <a:pt x="253" y="107"/>
                  <a:pt x="253" y="107"/>
                </a:cubicBezTo>
                <a:cubicBezTo>
                  <a:pt x="235" y="39"/>
                  <a:pt x="235" y="39"/>
                  <a:pt x="235" y="39"/>
                </a:cubicBezTo>
                <a:cubicBezTo>
                  <a:pt x="251" y="39"/>
                  <a:pt x="251" y="39"/>
                  <a:pt x="251" y="39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9" y="39"/>
                  <a:pt x="269" y="39"/>
                  <a:pt x="269" y="39"/>
                </a:cubicBezTo>
                <a:cubicBezTo>
                  <a:pt x="288" y="39"/>
                  <a:pt x="288" y="39"/>
                  <a:pt x="288" y="39"/>
                </a:cubicBezTo>
                <a:cubicBezTo>
                  <a:pt x="295" y="83"/>
                  <a:pt x="295" y="83"/>
                  <a:pt x="295" y="83"/>
                </a:cubicBezTo>
                <a:cubicBezTo>
                  <a:pt x="305" y="39"/>
                  <a:pt x="305" y="39"/>
                  <a:pt x="305" y="39"/>
                </a:cubicBezTo>
                <a:cubicBezTo>
                  <a:pt x="322" y="39"/>
                  <a:pt x="322" y="39"/>
                  <a:pt x="322" y="39"/>
                </a:cubicBezTo>
                <a:lnTo>
                  <a:pt x="303" y="107"/>
                </a:lnTo>
                <a:close/>
                <a:moveTo>
                  <a:pt x="836" y="39"/>
                </a:moveTo>
                <a:cubicBezTo>
                  <a:pt x="850" y="39"/>
                  <a:pt x="850" y="39"/>
                  <a:pt x="850" y="39"/>
                </a:cubicBezTo>
                <a:cubicBezTo>
                  <a:pt x="850" y="107"/>
                  <a:pt x="850" y="107"/>
                  <a:pt x="850" y="107"/>
                </a:cubicBezTo>
                <a:cubicBezTo>
                  <a:pt x="836" y="107"/>
                  <a:pt x="836" y="107"/>
                  <a:pt x="836" y="107"/>
                </a:cubicBezTo>
                <a:cubicBezTo>
                  <a:pt x="814" y="67"/>
                  <a:pt x="814" y="67"/>
                  <a:pt x="814" y="67"/>
                </a:cubicBezTo>
                <a:cubicBezTo>
                  <a:pt x="814" y="107"/>
                  <a:pt x="814" y="107"/>
                  <a:pt x="814" y="107"/>
                </a:cubicBezTo>
                <a:cubicBezTo>
                  <a:pt x="799" y="107"/>
                  <a:pt x="799" y="107"/>
                  <a:pt x="799" y="107"/>
                </a:cubicBezTo>
                <a:cubicBezTo>
                  <a:pt x="799" y="39"/>
                  <a:pt x="799" y="39"/>
                  <a:pt x="799" y="39"/>
                </a:cubicBezTo>
                <a:cubicBezTo>
                  <a:pt x="814" y="39"/>
                  <a:pt x="814" y="39"/>
                  <a:pt x="814" y="39"/>
                </a:cubicBezTo>
                <a:cubicBezTo>
                  <a:pt x="836" y="80"/>
                  <a:pt x="836" y="80"/>
                  <a:pt x="836" y="80"/>
                </a:cubicBezTo>
                <a:lnTo>
                  <a:pt x="836" y="39"/>
                </a:lnTo>
                <a:close/>
                <a:moveTo>
                  <a:pt x="861" y="39"/>
                </a:moveTo>
                <a:cubicBezTo>
                  <a:pt x="905" y="39"/>
                  <a:pt x="905" y="39"/>
                  <a:pt x="905" y="39"/>
                </a:cubicBezTo>
                <a:cubicBezTo>
                  <a:pt x="905" y="52"/>
                  <a:pt x="905" y="52"/>
                  <a:pt x="905" y="52"/>
                </a:cubicBezTo>
                <a:cubicBezTo>
                  <a:pt x="876" y="52"/>
                  <a:pt x="876" y="52"/>
                  <a:pt x="876" y="52"/>
                </a:cubicBezTo>
                <a:cubicBezTo>
                  <a:pt x="876" y="66"/>
                  <a:pt x="876" y="66"/>
                  <a:pt x="876" y="66"/>
                </a:cubicBezTo>
                <a:cubicBezTo>
                  <a:pt x="902" y="66"/>
                  <a:pt x="902" y="66"/>
                  <a:pt x="902" y="66"/>
                </a:cubicBezTo>
                <a:cubicBezTo>
                  <a:pt x="902" y="79"/>
                  <a:pt x="902" y="79"/>
                  <a:pt x="902" y="79"/>
                </a:cubicBezTo>
                <a:cubicBezTo>
                  <a:pt x="876" y="79"/>
                  <a:pt x="876" y="79"/>
                  <a:pt x="876" y="79"/>
                </a:cubicBezTo>
                <a:cubicBezTo>
                  <a:pt x="876" y="94"/>
                  <a:pt x="876" y="94"/>
                  <a:pt x="876" y="94"/>
                </a:cubicBezTo>
                <a:cubicBezTo>
                  <a:pt x="905" y="94"/>
                  <a:pt x="905" y="94"/>
                  <a:pt x="905" y="94"/>
                </a:cubicBezTo>
                <a:cubicBezTo>
                  <a:pt x="905" y="107"/>
                  <a:pt x="905" y="107"/>
                  <a:pt x="905" y="107"/>
                </a:cubicBezTo>
                <a:cubicBezTo>
                  <a:pt x="861" y="107"/>
                  <a:pt x="861" y="107"/>
                  <a:pt x="861" y="107"/>
                </a:cubicBezTo>
                <a:lnTo>
                  <a:pt x="861" y="39"/>
                </a:lnTo>
                <a:close/>
                <a:moveTo>
                  <a:pt x="774" y="94"/>
                </a:moveTo>
                <a:cubicBezTo>
                  <a:pt x="788" y="94"/>
                  <a:pt x="788" y="94"/>
                  <a:pt x="788" y="94"/>
                </a:cubicBezTo>
                <a:cubicBezTo>
                  <a:pt x="788" y="108"/>
                  <a:pt x="788" y="108"/>
                  <a:pt x="788" y="108"/>
                </a:cubicBezTo>
                <a:cubicBezTo>
                  <a:pt x="774" y="108"/>
                  <a:pt x="774" y="108"/>
                  <a:pt x="774" y="108"/>
                </a:cubicBezTo>
                <a:lnTo>
                  <a:pt x="774" y="94"/>
                </a:lnTo>
                <a:close/>
                <a:moveTo>
                  <a:pt x="960" y="39"/>
                </a:moveTo>
                <a:cubicBezTo>
                  <a:pt x="960" y="52"/>
                  <a:pt x="960" y="52"/>
                  <a:pt x="960" y="52"/>
                </a:cubicBezTo>
                <a:cubicBezTo>
                  <a:pt x="943" y="52"/>
                  <a:pt x="943" y="52"/>
                  <a:pt x="943" y="52"/>
                </a:cubicBezTo>
                <a:cubicBezTo>
                  <a:pt x="943" y="107"/>
                  <a:pt x="943" y="107"/>
                  <a:pt x="943" y="107"/>
                </a:cubicBezTo>
                <a:cubicBezTo>
                  <a:pt x="929" y="107"/>
                  <a:pt x="929" y="107"/>
                  <a:pt x="929" y="107"/>
                </a:cubicBezTo>
                <a:cubicBezTo>
                  <a:pt x="929" y="52"/>
                  <a:pt x="929" y="52"/>
                  <a:pt x="929" y="52"/>
                </a:cubicBezTo>
                <a:cubicBezTo>
                  <a:pt x="912" y="52"/>
                  <a:pt x="912" y="52"/>
                  <a:pt x="912" y="52"/>
                </a:cubicBezTo>
                <a:cubicBezTo>
                  <a:pt x="912" y="39"/>
                  <a:pt x="912" y="39"/>
                  <a:pt x="912" y="39"/>
                </a:cubicBezTo>
                <a:lnTo>
                  <a:pt x="960" y="39"/>
                </a:lnTo>
                <a:close/>
                <a:moveTo>
                  <a:pt x="740" y="67"/>
                </a:moveTo>
                <a:cubicBezTo>
                  <a:pt x="763" y="67"/>
                  <a:pt x="763" y="67"/>
                  <a:pt x="763" y="67"/>
                </a:cubicBezTo>
                <a:cubicBezTo>
                  <a:pt x="763" y="103"/>
                  <a:pt x="763" y="103"/>
                  <a:pt x="763" y="103"/>
                </a:cubicBezTo>
                <a:cubicBezTo>
                  <a:pt x="759" y="106"/>
                  <a:pt x="755" y="108"/>
                  <a:pt x="748" y="108"/>
                </a:cubicBezTo>
                <a:cubicBezTo>
                  <a:pt x="736" y="108"/>
                  <a:pt x="736" y="108"/>
                  <a:pt x="736" y="108"/>
                </a:cubicBezTo>
                <a:cubicBezTo>
                  <a:pt x="723" y="108"/>
                  <a:pt x="713" y="98"/>
                  <a:pt x="713" y="84"/>
                </a:cubicBezTo>
                <a:cubicBezTo>
                  <a:pt x="713" y="64"/>
                  <a:pt x="713" y="64"/>
                  <a:pt x="713" y="64"/>
                </a:cubicBezTo>
                <a:cubicBezTo>
                  <a:pt x="713" y="63"/>
                  <a:pt x="713" y="61"/>
                  <a:pt x="713" y="60"/>
                </a:cubicBezTo>
                <a:cubicBezTo>
                  <a:pt x="715" y="46"/>
                  <a:pt x="724" y="38"/>
                  <a:pt x="738" y="38"/>
                </a:cubicBezTo>
                <a:cubicBezTo>
                  <a:pt x="762" y="38"/>
                  <a:pt x="762" y="38"/>
                  <a:pt x="762" y="38"/>
                </a:cubicBezTo>
                <a:cubicBezTo>
                  <a:pt x="762" y="53"/>
                  <a:pt x="762" y="53"/>
                  <a:pt x="762" y="53"/>
                </a:cubicBezTo>
                <a:cubicBezTo>
                  <a:pt x="739" y="53"/>
                  <a:pt x="739" y="53"/>
                  <a:pt x="739" y="53"/>
                </a:cubicBezTo>
                <a:cubicBezTo>
                  <a:pt x="731" y="53"/>
                  <a:pt x="728" y="58"/>
                  <a:pt x="728" y="64"/>
                </a:cubicBezTo>
                <a:cubicBezTo>
                  <a:pt x="728" y="81"/>
                  <a:pt x="728" y="81"/>
                  <a:pt x="728" y="81"/>
                </a:cubicBezTo>
                <a:cubicBezTo>
                  <a:pt x="728" y="88"/>
                  <a:pt x="730" y="93"/>
                  <a:pt x="738" y="93"/>
                </a:cubicBezTo>
                <a:cubicBezTo>
                  <a:pt x="744" y="93"/>
                  <a:pt x="744" y="93"/>
                  <a:pt x="744" y="93"/>
                </a:cubicBezTo>
                <a:cubicBezTo>
                  <a:pt x="745" y="93"/>
                  <a:pt x="747" y="93"/>
                  <a:pt x="748" y="93"/>
                </a:cubicBezTo>
                <a:cubicBezTo>
                  <a:pt x="748" y="88"/>
                  <a:pt x="748" y="85"/>
                  <a:pt x="748" y="80"/>
                </a:cubicBezTo>
                <a:cubicBezTo>
                  <a:pt x="740" y="80"/>
                  <a:pt x="740" y="80"/>
                  <a:pt x="740" y="80"/>
                </a:cubicBezTo>
                <a:lnTo>
                  <a:pt x="740" y="67"/>
                </a:lnTo>
                <a:close/>
                <a:moveTo>
                  <a:pt x="627" y="39"/>
                </a:moveTo>
                <a:cubicBezTo>
                  <a:pt x="642" y="39"/>
                  <a:pt x="642" y="39"/>
                  <a:pt x="642" y="39"/>
                </a:cubicBezTo>
                <a:cubicBezTo>
                  <a:pt x="642" y="107"/>
                  <a:pt x="642" y="107"/>
                  <a:pt x="642" y="107"/>
                </a:cubicBezTo>
                <a:cubicBezTo>
                  <a:pt x="627" y="107"/>
                  <a:pt x="627" y="107"/>
                  <a:pt x="627" y="107"/>
                </a:cubicBezTo>
                <a:lnTo>
                  <a:pt x="627" y="39"/>
                </a:lnTo>
                <a:close/>
                <a:moveTo>
                  <a:pt x="601" y="107"/>
                </a:moveTo>
                <a:cubicBezTo>
                  <a:pt x="601" y="66"/>
                  <a:pt x="601" y="66"/>
                  <a:pt x="601" y="66"/>
                </a:cubicBezTo>
                <a:cubicBezTo>
                  <a:pt x="590" y="107"/>
                  <a:pt x="590" y="107"/>
                  <a:pt x="590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65" y="66"/>
                  <a:pt x="565" y="66"/>
                  <a:pt x="565" y="66"/>
                </a:cubicBezTo>
                <a:cubicBezTo>
                  <a:pt x="565" y="107"/>
                  <a:pt x="565" y="107"/>
                  <a:pt x="565" y="107"/>
                </a:cubicBezTo>
                <a:cubicBezTo>
                  <a:pt x="551" y="107"/>
                  <a:pt x="551" y="107"/>
                  <a:pt x="551" y="107"/>
                </a:cubicBezTo>
                <a:cubicBezTo>
                  <a:pt x="551" y="39"/>
                  <a:pt x="551" y="39"/>
                  <a:pt x="551" y="39"/>
                </a:cubicBezTo>
                <a:cubicBezTo>
                  <a:pt x="569" y="39"/>
                  <a:pt x="569" y="39"/>
                  <a:pt x="569" y="39"/>
                </a:cubicBezTo>
                <a:cubicBezTo>
                  <a:pt x="583" y="90"/>
                  <a:pt x="583" y="90"/>
                  <a:pt x="583" y="90"/>
                </a:cubicBezTo>
                <a:cubicBezTo>
                  <a:pt x="597" y="39"/>
                  <a:pt x="597" y="39"/>
                  <a:pt x="597" y="39"/>
                </a:cubicBezTo>
                <a:cubicBezTo>
                  <a:pt x="615" y="39"/>
                  <a:pt x="615" y="39"/>
                  <a:pt x="615" y="39"/>
                </a:cubicBezTo>
                <a:cubicBezTo>
                  <a:pt x="615" y="107"/>
                  <a:pt x="615" y="107"/>
                  <a:pt x="615" y="107"/>
                </a:cubicBezTo>
                <a:lnTo>
                  <a:pt x="601" y="107"/>
                </a:lnTo>
                <a:close/>
                <a:moveTo>
                  <a:pt x="107" y="0"/>
                </a:moveTo>
                <a:cubicBezTo>
                  <a:pt x="48" y="0"/>
                  <a:pt x="0" y="48"/>
                  <a:pt x="0" y="107"/>
                </a:cubicBezTo>
                <a:cubicBezTo>
                  <a:pt x="0" y="166"/>
                  <a:pt x="48" y="214"/>
                  <a:pt x="107" y="214"/>
                </a:cubicBezTo>
                <a:cubicBezTo>
                  <a:pt x="166" y="214"/>
                  <a:pt x="214" y="166"/>
                  <a:pt x="214" y="107"/>
                </a:cubicBezTo>
                <a:cubicBezTo>
                  <a:pt x="214" y="48"/>
                  <a:pt x="166" y="0"/>
                  <a:pt x="107" y="0"/>
                </a:cubicBezTo>
                <a:close/>
                <a:moveTo>
                  <a:pt x="151" y="182"/>
                </a:moveTo>
                <a:cubicBezTo>
                  <a:pt x="156" y="163"/>
                  <a:pt x="158" y="144"/>
                  <a:pt x="158" y="122"/>
                </a:cubicBezTo>
                <a:cubicBezTo>
                  <a:pt x="162" y="123"/>
                  <a:pt x="165" y="124"/>
                  <a:pt x="168" y="125"/>
                </a:cubicBezTo>
                <a:cubicBezTo>
                  <a:pt x="169" y="125"/>
                  <a:pt x="170" y="125"/>
                  <a:pt x="172" y="126"/>
                </a:cubicBezTo>
                <a:cubicBezTo>
                  <a:pt x="165" y="110"/>
                  <a:pt x="158" y="95"/>
                  <a:pt x="149" y="80"/>
                </a:cubicBezTo>
                <a:cubicBezTo>
                  <a:pt x="141" y="95"/>
                  <a:pt x="130" y="110"/>
                  <a:pt x="119" y="121"/>
                </a:cubicBezTo>
                <a:cubicBezTo>
                  <a:pt x="137" y="120"/>
                  <a:pt x="137" y="120"/>
                  <a:pt x="137" y="120"/>
                </a:cubicBezTo>
                <a:cubicBezTo>
                  <a:pt x="134" y="125"/>
                  <a:pt x="131" y="130"/>
                  <a:pt x="128" y="134"/>
                </a:cubicBezTo>
                <a:cubicBezTo>
                  <a:pt x="126" y="137"/>
                  <a:pt x="123" y="140"/>
                  <a:pt x="121" y="142"/>
                </a:cubicBezTo>
                <a:cubicBezTo>
                  <a:pt x="108" y="155"/>
                  <a:pt x="91" y="162"/>
                  <a:pt x="72" y="165"/>
                </a:cubicBezTo>
                <a:cubicBezTo>
                  <a:pt x="71" y="157"/>
                  <a:pt x="70" y="148"/>
                  <a:pt x="70" y="139"/>
                </a:cubicBezTo>
                <a:cubicBezTo>
                  <a:pt x="70" y="120"/>
                  <a:pt x="74" y="99"/>
                  <a:pt x="85" y="82"/>
                </a:cubicBezTo>
                <a:cubicBezTo>
                  <a:pt x="90" y="73"/>
                  <a:pt x="97" y="65"/>
                  <a:pt x="106" y="59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16" y="65"/>
                  <a:pt x="130" y="51"/>
                  <a:pt x="140" y="41"/>
                </a:cubicBezTo>
                <a:cubicBezTo>
                  <a:pt x="124" y="34"/>
                  <a:pt x="105" y="32"/>
                  <a:pt x="88" y="36"/>
                </a:cubicBezTo>
                <a:cubicBezTo>
                  <a:pt x="91" y="38"/>
                  <a:pt x="94" y="42"/>
                  <a:pt x="97" y="44"/>
                </a:cubicBezTo>
                <a:cubicBezTo>
                  <a:pt x="57" y="61"/>
                  <a:pt x="36" y="88"/>
                  <a:pt x="21" y="120"/>
                </a:cubicBezTo>
                <a:cubicBezTo>
                  <a:pt x="21" y="116"/>
                  <a:pt x="20" y="112"/>
                  <a:pt x="20" y="107"/>
                </a:cubicBezTo>
                <a:cubicBezTo>
                  <a:pt x="20" y="59"/>
                  <a:pt x="59" y="20"/>
                  <a:pt x="107" y="20"/>
                </a:cubicBezTo>
                <a:cubicBezTo>
                  <a:pt x="155" y="20"/>
                  <a:pt x="194" y="59"/>
                  <a:pt x="194" y="107"/>
                </a:cubicBezTo>
                <a:cubicBezTo>
                  <a:pt x="194" y="139"/>
                  <a:pt x="177" y="167"/>
                  <a:pt x="151" y="182"/>
                </a:cubicBezTo>
                <a:close/>
                <a:moveTo>
                  <a:pt x="690" y="39"/>
                </a:moveTo>
                <a:cubicBezTo>
                  <a:pt x="704" y="39"/>
                  <a:pt x="704" y="39"/>
                  <a:pt x="704" y="39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90" y="107"/>
                  <a:pt x="690" y="107"/>
                  <a:pt x="690" y="107"/>
                </a:cubicBezTo>
                <a:cubicBezTo>
                  <a:pt x="668" y="67"/>
                  <a:pt x="668" y="67"/>
                  <a:pt x="668" y="67"/>
                </a:cubicBezTo>
                <a:cubicBezTo>
                  <a:pt x="668" y="107"/>
                  <a:pt x="668" y="107"/>
                  <a:pt x="668" y="107"/>
                </a:cubicBezTo>
                <a:cubicBezTo>
                  <a:pt x="654" y="107"/>
                  <a:pt x="654" y="107"/>
                  <a:pt x="654" y="107"/>
                </a:cubicBezTo>
                <a:cubicBezTo>
                  <a:pt x="654" y="39"/>
                  <a:pt x="654" y="39"/>
                  <a:pt x="654" y="39"/>
                </a:cubicBezTo>
                <a:cubicBezTo>
                  <a:pt x="668" y="39"/>
                  <a:pt x="668" y="39"/>
                  <a:pt x="668" y="39"/>
                </a:cubicBezTo>
                <a:cubicBezTo>
                  <a:pt x="690" y="80"/>
                  <a:pt x="690" y="80"/>
                  <a:pt x="690" y="80"/>
                </a:cubicBezTo>
                <a:lnTo>
                  <a:pt x="690" y="39"/>
                </a:lnTo>
                <a:close/>
                <a:moveTo>
                  <a:pt x="294" y="145"/>
                </a:moveTo>
                <a:cubicBezTo>
                  <a:pt x="314" y="145"/>
                  <a:pt x="314" y="145"/>
                  <a:pt x="314" y="145"/>
                </a:cubicBezTo>
                <a:cubicBezTo>
                  <a:pt x="314" y="146"/>
                  <a:pt x="314" y="148"/>
                  <a:pt x="314" y="149"/>
                </a:cubicBezTo>
                <a:cubicBezTo>
                  <a:pt x="309" y="149"/>
                  <a:pt x="304" y="149"/>
                  <a:pt x="300" y="149"/>
                </a:cubicBezTo>
                <a:cubicBezTo>
                  <a:pt x="300" y="157"/>
                  <a:pt x="300" y="157"/>
                  <a:pt x="300" y="157"/>
                </a:cubicBezTo>
                <a:cubicBezTo>
                  <a:pt x="304" y="157"/>
                  <a:pt x="308" y="157"/>
                  <a:pt x="312" y="157"/>
                </a:cubicBezTo>
                <a:cubicBezTo>
                  <a:pt x="312" y="159"/>
                  <a:pt x="312" y="160"/>
                  <a:pt x="312" y="162"/>
                </a:cubicBezTo>
                <a:cubicBezTo>
                  <a:pt x="308" y="162"/>
                  <a:pt x="304" y="162"/>
                  <a:pt x="300" y="162"/>
                </a:cubicBezTo>
                <a:cubicBezTo>
                  <a:pt x="300" y="165"/>
                  <a:pt x="300" y="168"/>
                  <a:pt x="300" y="171"/>
                </a:cubicBezTo>
                <a:cubicBezTo>
                  <a:pt x="314" y="171"/>
                  <a:pt x="314" y="171"/>
                  <a:pt x="314" y="171"/>
                </a:cubicBezTo>
                <a:cubicBezTo>
                  <a:pt x="314" y="173"/>
                  <a:pt x="314" y="174"/>
                  <a:pt x="314" y="176"/>
                </a:cubicBezTo>
                <a:cubicBezTo>
                  <a:pt x="294" y="176"/>
                  <a:pt x="294" y="176"/>
                  <a:pt x="294" y="176"/>
                </a:cubicBezTo>
                <a:lnTo>
                  <a:pt x="294" y="145"/>
                </a:lnTo>
                <a:close/>
                <a:moveTo>
                  <a:pt x="333" y="145"/>
                </a:moveTo>
                <a:cubicBezTo>
                  <a:pt x="354" y="145"/>
                  <a:pt x="354" y="145"/>
                  <a:pt x="354" y="145"/>
                </a:cubicBezTo>
                <a:cubicBezTo>
                  <a:pt x="354" y="146"/>
                  <a:pt x="354" y="148"/>
                  <a:pt x="354" y="149"/>
                </a:cubicBezTo>
                <a:cubicBezTo>
                  <a:pt x="351" y="149"/>
                  <a:pt x="349" y="149"/>
                  <a:pt x="346" y="149"/>
                </a:cubicBezTo>
                <a:cubicBezTo>
                  <a:pt x="346" y="176"/>
                  <a:pt x="346" y="176"/>
                  <a:pt x="346" y="176"/>
                </a:cubicBezTo>
                <a:cubicBezTo>
                  <a:pt x="344" y="176"/>
                  <a:pt x="342" y="176"/>
                  <a:pt x="341" y="176"/>
                </a:cubicBezTo>
                <a:cubicBezTo>
                  <a:pt x="341" y="149"/>
                  <a:pt x="341" y="149"/>
                  <a:pt x="341" y="149"/>
                </a:cubicBezTo>
                <a:cubicBezTo>
                  <a:pt x="338" y="149"/>
                  <a:pt x="335" y="149"/>
                  <a:pt x="333" y="149"/>
                </a:cubicBezTo>
                <a:cubicBezTo>
                  <a:pt x="333" y="148"/>
                  <a:pt x="333" y="146"/>
                  <a:pt x="333" y="145"/>
                </a:cubicBezTo>
                <a:close/>
                <a:moveTo>
                  <a:pt x="259" y="171"/>
                </a:moveTo>
                <a:cubicBezTo>
                  <a:pt x="273" y="171"/>
                  <a:pt x="273" y="171"/>
                  <a:pt x="273" y="171"/>
                </a:cubicBezTo>
                <a:cubicBezTo>
                  <a:pt x="273" y="173"/>
                  <a:pt x="273" y="174"/>
                  <a:pt x="273" y="176"/>
                </a:cubicBezTo>
                <a:cubicBezTo>
                  <a:pt x="253" y="176"/>
                  <a:pt x="253" y="176"/>
                  <a:pt x="253" y="176"/>
                </a:cubicBezTo>
                <a:cubicBezTo>
                  <a:pt x="253" y="145"/>
                  <a:pt x="253" y="145"/>
                  <a:pt x="253" y="145"/>
                </a:cubicBezTo>
                <a:cubicBezTo>
                  <a:pt x="255" y="145"/>
                  <a:pt x="257" y="145"/>
                  <a:pt x="259" y="145"/>
                </a:cubicBezTo>
                <a:lnTo>
                  <a:pt x="259" y="171"/>
                </a:lnTo>
                <a:close/>
                <a:moveTo>
                  <a:pt x="617" y="171"/>
                </a:moveTo>
                <a:cubicBezTo>
                  <a:pt x="629" y="171"/>
                  <a:pt x="629" y="171"/>
                  <a:pt x="629" y="171"/>
                </a:cubicBezTo>
                <a:cubicBezTo>
                  <a:pt x="629" y="173"/>
                  <a:pt x="629" y="174"/>
                  <a:pt x="629" y="176"/>
                </a:cubicBezTo>
                <a:cubicBezTo>
                  <a:pt x="612" y="176"/>
                  <a:pt x="612" y="176"/>
                  <a:pt x="612" y="176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614" y="145"/>
                  <a:pt x="616" y="145"/>
                  <a:pt x="617" y="145"/>
                </a:cubicBezTo>
                <a:lnTo>
                  <a:pt x="617" y="171"/>
                </a:lnTo>
                <a:close/>
                <a:moveTo>
                  <a:pt x="528" y="145"/>
                </a:moveTo>
                <a:cubicBezTo>
                  <a:pt x="549" y="145"/>
                  <a:pt x="549" y="145"/>
                  <a:pt x="549" y="145"/>
                </a:cubicBezTo>
                <a:cubicBezTo>
                  <a:pt x="549" y="146"/>
                  <a:pt x="549" y="148"/>
                  <a:pt x="549" y="149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76"/>
                  <a:pt x="541" y="176"/>
                  <a:pt x="541" y="176"/>
                </a:cubicBezTo>
                <a:cubicBezTo>
                  <a:pt x="540" y="176"/>
                  <a:pt x="538" y="176"/>
                  <a:pt x="536" y="176"/>
                </a:cubicBezTo>
                <a:cubicBezTo>
                  <a:pt x="536" y="149"/>
                  <a:pt x="536" y="149"/>
                  <a:pt x="536" y="149"/>
                </a:cubicBezTo>
                <a:cubicBezTo>
                  <a:pt x="528" y="149"/>
                  <a:pt x="528" y="149"/>
                  <a:pt x="528" y="149"/>
                </a:cubicBezTo>
                <a:cubicBezTo>
                  <a:pt x="528" y="148"/>
                  <a:pt x="528" y="146"/>
                  <a:pt x="528" y="145"/>
                </a:cubicBezTo>
                <a:close/>
                <a:moveTo>
                  <a:pt x="367" y="145"/>
                </a:moveTo>
                <a:cubicBezTo>
                  <a:pt x="370" y="145"/>
                  <a:pt x="372" y="145"/>
                  <a:pt x="375" y="145"/>
                </a:cubicBezTo>
                <a:cubicBezTo>
                  <a:pt x="368" y="153"/>
                  <a:pt x="368" y="153"/>
                  <a:pt x="368" y="153"/>
                </a:cubicBezTo>
                <a:cubicBezTo>
                  <a:pt x="367" y="153"/>
                  <a:pt x="366" y="152"/>
                  <a:pt x="365" y="152"/>
                </a:cubicBezTo>
                <a:lnTo>
                  <a:pt x="367" y="145"/>
                </a:lnTo>
                <a:close/>
                <a:moveTo>
                  <a:pt x="659" y="149"/>
                </a:moveTo>
                <a:cubicBezTo>
                  <a:pt x="659" y="157"/>
                  <a:pt x="659" y="157"/>
                  <a:pt x="659" y="157"/>
                </a:cubicBezTo>
                <a:cubicBezTo>
                  <a:pt x="671" y="157"/>
                  <a:pt x="671" y="157"/>
                  <a:pt x="671" y="157"/>
                </a:cubicBezTo>
                <a:cubicBezTo>
                  <a:pt x="671" y="159"/>
                  <a:pt x="671" y="160"/>
                  <a:pt x="671" y="162"/>
                </a:cubicBezTo>
                <a:cubicBezTo>
                  <a:pt x="659" y="162"/>
                  <a:pt x="659" y="162"/>
                  <a:pt x="659" y="162"/>
                </a:cubicBezTo>
                <a:cubicBezTo>
                  <a:pt x="659" y="171"/>
                  <a:pt x="659" y="171"/>
                  <a:pt x="659" y="171"/>
                </a:cubicBezTo>
                <a:cubicBezTo>
                  <a:pt x="672" y="171"/>
                  <a:pt x="672" y="171"/>
                  <a:pt x="672" y="171"/>
                </a:cubicBezTo>
                <a:cubicBezTo>
                  <a:pt x="672" y="173"/>
                  <a:pt x="672" y="174"/>
                  <a:pt x="672" y="176"/>
                </a:cubicBezTo>
                <a:cubicBezTo>
                  <a:pt x="653" y="176"/>
                  <a:pt x="653" y="176"/>
                  <a:pt x="653" y="176"/>
                </a:cubicBezTo>
                <a:cubicBezTo>
                  <a:pt x="653" y="145"/>
                  <a:pt x="653" y="145"/>
                  <a:pt x="653" y="145"/>
                </a:cubicBezTo>
                <a:cubicBezTo>
                  <a:pt x="660" y="145"/>
                  <a:pt x="666" y="145"/>
                  <a:pt x="672" y="145"/>
                </a:cubicBezTo>
                <a:cubicBezTo>
                  <a:pt x="672" y="146"/>
                  <a:pt x="672" y="148"/>
                  <a:pt x="672" y="149"/>
                </a:cubicBezTo>
                <a:lnTo>
                  <a:pt x="659" y="149"/>
                </a:lnTo>
                <a:close/>
                <a:moveTo>
                  <a:pt x="570" y="145"/>
                </a:moveTo>
                <a:cubicBezTo>
                  <a:pt x="591" y="145"/>
                  <a:pt x="591" y="145"/>
                  <a:pt x="591" y="145"/>
                </a:cubicBezTo>
                <a:cubicBezTo>
                  <a:pt x="591" y="146"/>
                  <a:pt x="591" y="148"/>
                  <a:pt x="591" y="149"/>
                </a:cubicBezTo>
                <a:cubicBezTo>
                  <a:pt x="583" y="149"/>
                  <a:pt x="583" y="149"/>
                  <a:pt x="583" y="149"/>
                </a:cubicBezTo>
                <a:cubicBezTo>
                  <a:pt x="583" y="176"/>
                  <a:pt x="583" y="176"/>
                  <a:pt x="583" y="176"/>
                </a:cubicBezTo>
                <a:cubicBezTo>
                  <a:pt x="582" y="176"/>
                  <a:pt x="580" y="176"/>
                  <a:pt x="578" y="176"/>
                </a:cubicBezTo>
                <a:cubicBezTo>
                  <a:pt x="578" y="149"/>
                  <a:pt x="578" y="149"/>
                  <a:pt x="578" y="149"/>
                </a:cubicBezTo>
                <a:cubicBezTo>
                  <a:pt x="570" y="149"/>
                  <a:pt x="570" y="149"/>
                  <a:pt x="570" y="149"/>
                </a:cubicBezTo>
                <a:cubicBezTo>
                  <a:pt x="570" y="148"/>
                  <a:pt x="570" y="146"/>
                  <a:pt x="570" y="145"/>
                </a:cubicBezTo>
                <a:close/>
                <a:moveTo>
                  <a:pt x="403" y="166"/>
                </a:moveTo>
                <a:cubicBezTo>
                  <a:pt x="403" y="168"/>
                  <a:pt x="403" y="168"/>
                  <a:pt x="403" y="168"/>
                </a:cubicBezTo>
                <a:cubicBezTo>
                  <a:pt x="403" y="169"/>
                  <a:pt x="402" y="171"/>
                  <a:pt x="402" y="172"/>
                </a:cubicBezTo>
                <a:cubicBezTo>
                  <a:pt x="401" y="173"/>
                  <a:pt x="401" y="174"/>
                  <a:pt x="400" y="174"/>
                </a:cubicBezTo>
                <a:cubicBezTo>
                  <a:pt x="399" y="175"/>
                  <a:pt x="397" y="176"/>
                  <a:pt x="396" y="176"/>
                </a:cubicBezTo>
                <a:cubicBezTo>
                  <a:pt x="395" y="176"/>
                  <a:pt x="393" y="176"/>
                  <a:pt x="392" y="176"/>
                </a:cubicBezTo>
                <a:cubicBezTo>
                  <a:pt x="382" y="176"/>
                  <a:pt x="382" y="176"/>
                  <a:pt x="382" y="176"/>
                </a:cubicBezTo>
                <a:cubicBezTo>
                  <a:pt x="382" y="174"/>
                  <a:pt x="382" y="172"/>
                  <a:pt x="382" y="171"/>
                </a:cubicBezTo>
                <a:cubicBezTo>
                  <a:pt x="393" y="171"/>
                  <a:pt x="393" y="171"/>
                  <a:pt x="393" y="171"/>
                </a:cubicBezTo>
                <a:cubicBezTo>
                  <a:pt x="393" y="171"/>
                  <a:pt x="393" y="171"/>
                  <a:pt x="394" y="171"/>
                </a:cubicBezTo>
                <a:cubicBezTo>
                  <a:pt x="396" y="171"/>
                  <a:pt x="397" y="170"/>
                  <a:pt x="397" y="167"/>
                </a:cubicBezTo>
                <a:cubicBezTo>
                  <a:pt x="397" y="165"/>
                  <a:pt x="397" y="164"/>
                  <a:pt x="396" y="164"/>
                </a:cubicBezTo>
                <a:cubicBezTo>
                  <a:pt x="396" y="163"/>
                  <a:pt x="395" y="163"/>
                  <a:pt x="394" y="163"/>
                </a:cubicBezTo>
                <a:cubicBezTo>
                  <a:pt x="389" y="163"/>
                  <a:pt x="389" y="163"/>
                  <a:pt x="389" y="163"/>
                </a:cubicBezTo>
                <a:cubicBezTo>
                  <a:pt x="387" y="162"/>
                  <a:pt x="385" y="162"/>
                  <a:pt x="383" y="161"/>
                </a:cubicBezTo>
                <a:cubicBezTo>
                  <a:pt x="382" y="159"/>
                  <a:pt x="381" y="157"/>
                  <a:pt x="381" y="154"/>
                </a:cubicBezTo>
                <a:cubicBezTo>
                  <a:pt x="381" y="153"/>
                  <a:pt x="381" y="153"/>
                  <a:pt x="381" y="152"/>
                </a:cubicBezTo>
                <a:cubicBezTo>
                  <a:pt x="381" y="149"/>
                  <a:pt x="382" y="147"/>
                  <a:pt x="384" y="146"/>
                </a:cubicBezTo>
                <a:cubicBezTo>
                  <a:pt x="386" y="145"/>
                  <a:pt x="389" y="144"/>
                  <a:pt x="392" y="145"/>
                </a:cubicBezTo>
                <a:cubicBezTo>
                  <a:pt x="401" y="145"/>
                  <a:pt x="401" y="145"/>
                  <a:pt x="401" y="145"/>
                </a:cubicBezTo>
                <a:cubicBezTo>
                  <a:pt x="401" y="146"/>
                  <a:pt x="401" y="148"/>
                  <a:pt x="401" y="150"/>
                </a:cubicBezTo>
                <a:cubicBezTo>
                  <a:pt x="391" y="150"/>
                  <a:pt x="391" y="150"/>
                  <a:pt x="391" y="150"/>
                </a:cubicBezTo>
                <a:cubicBezTo>
                  <a:pt x="390" y="150"/>
                  <a:pt x="388" y="150"/>
                  <a:pt x="388" y="150"/>
                </a:cubicBezTo>
                <a:cubicBezTo>
                  <a:pt x="387" y="151"/>
                  <a:pt x="386" y="152"/>
                  <a:pt x="386" y="153"/>
                </a:cubicBezTo>
                <a:cubicBezTo>
                  <a:pt x="386" y="156"/>
                  <a:pt x="387" y="157"/>
                  <a:pt x="390" y="157"/>
                </a:cubicBezTo>
                <a:cubicBezTo>
                  <a:pt x="395" y="158"/>
                  <a:pt x="395" y="158"/>
                  <a:pt x="395" y="158"/>
                </a:cubicBezTo>
                <a:cubicBezTo>
                  <a:pt x="400" y="158"/>
                  <a:pt x="403" y="161"/>
                  <a:pt x="403" y="166"/>
                </a:cubicBezTo>
                <a:close/>
                <a:moveTo>
                  <a:pt x="468" y="160"/>
                </a:moveTo>
                <a:cubicBezTo>
                  <a:pt x="469" y="159"/>
                  <a:pt x="470" y="157"/>
                  <a:pt x="470" y="155"/>
                </a:cubicBezTo>
                <a:cubicBezTo>
                  <a:pt x="470" y="151"/>
                  <a:pt x="470" y="151"/>
                  <a:pt x="470" y="151"/>
                </a:cubicBezTo>
                <a:cubicBezTo>
                  <a:pt x="470" y="149"/>
                  <a:pt x="469" y="147"/>
                  <a:pt x="468" y="146"/>
                </a:cubicBezTo>
                <a:cubicBezTo>
                  <a:pt x="466" y="145"/>
                  <a:pt x="465" y="145"/>
                  <a:pt x="464" y="145"/>
                </a:cubicBezTo>
                <a:cubicBezTo>
                  <a:pt x="450" y="145"/>
                  <a:pt x="450" y="145"/>
                  <a:pt x="450" y="145"/>
                </a:cubicBezTo>
                <a:cubicBezTo>
                  <a:pt x="450" y="176"/>
                  <a:pt x="450" y="176"/>
                  <a:pt x="450" y="176"/>
                </a:cubicBezTo>
                <a:cubicBezTo>
                  <a:pt x="464" y="176"/>
                  <a:pt x="464" y="176"/>
                  <a:pt x="464" y="176"/>
                </a:cubicBezTo>
                <a:cubicBezTo>
                  <a:pt x="467" y="176"/>
                  <a:pt x="470" y="173"/>
                  <a:pt x="470" y="169"/>
                </a:cubicBezTo>
                <a:cubicBezTo>
                  <a:pt x="470" y="164"/>
                  <a:pt x="470" y="164"/>
                  <a:pt x="470" y="164"/>
                </a:cubicBezTo>
                <a:cubicBezTo>
                  <a:pt x="470" y="162"/>
                  <a:pt x="469" y="160"/>
                  <a:pt x="468" y="160"/>
                </a:cubicBezTo>
                <a:close/>
                <a:moveTo>
                  <a:pt x="464" y="170"/>
                </a:moveTo>
                <a:cubicBezTo>
                  <a:pt x="464" y="171"/>
                  <a:pt x="463" y="171"/>
                  <a:pt x="463" y="171"/>
                </a:cubicBezTo>
                <a:cubicBezTo>
                  <a:pt x="456" y="171"/>
                  <a:pt x="456" y="171"/>
                  <a:pt x="456" y="171"/>
                </a:cubicBezTo>
                <a:cubicBezTo>
                  <a:pt x="456" y="162"/>
                  <a:pt x="456" y="162"/>
                  <a:pt x="456" y="162"/>
                </a:cubicBezTo>
                <a:cubicBezTo>
                  <a:pt x="463" y="162"/>
                  <a:pt x="463" y="162"/>
                  <a:pt x="463" y="162"/>
                </a:cubicBezTo>
                <a:cubicBezTo>
                  <a:pt x="464" y="162"/>
                  <a:pt x="464" y="162"/>
                  <a:pt x="464" y="163"/>
                </a:cubicBezTo>
                <a:cubicBezTo>
                  <a:pt x="465" y="163"/>
                  <a:pt x="465" y="164"/>
                  <a:pt x="465" y="164"/>
                </a:cubicBezTo>
                <a:cubicBezTo>
                  <a:pt x="465" y="169"/>
                  <a:pt x="465" y="169"/>
                  <a:pt x="465" y="169"/>
                </a:cubicBezTo>
                <a:cubicBezTo>
                  <a:pt x="465" y="169"/>
                  <a:pt x="465" y="170"/>
                  <a:pt x="464" y="170"/>
                </a:cubicBezTo>
                <a:close/>
                <a:moveTo>
                  <a:pt x="465" y="155"/>
                </a:moveTo>
                <a:cubicBezTo>
                  <a:pt x="465" y="156"/>
                  <a:pt x="465" y="156"/>
                  <a:pt x="464" y="157"/>
                </a:cubicBezTo>
                <a:cubicBezTo>
                  <a:pt x="464" y="157"/>
                  <a:pt x="464" y="157"/>
                  <a:pt x="463" y="157"/>
                </a:cubicBezTo>
                <a:cubicBezTo>
                  <a:pt x="456" y="157"/>
                  <a:pt x="456" y="157"/>
                  <a:pt x="456" y="157"/>
                </a:cubicBezTo>
                <a:cubicBezTo>
                  <a:pt x="456" y="149"/>
                  <a:pt x="456" y="149"/>
                  <a:pt x="456" y="149"/>
                </a:cubicBezTo>
                <a:cubicBezTo>
                  <a:pt x="463" y="149"/>
                  <a:pt x="463" y="149"/>
                  <a:pt x="463" y="149"/>
                </a:cubicBezTo>
                <a:cubicBezTo>
                  <a:pt x="463" y="149"/>
                  <a:pt x="464" y="150"/>
                  <a:pt x="464" y="150"/>
                </a:cubicBezTo>
                <a:cubicBezTo>
                  <a:pt x="465" y="150"/>
                  <a:pt x="465" y="151"/>
                  <a:pt x="465" y="152"/>
                </a:cubicBezTo>
                <a:lnTo>
                  <a:pt x="465" y="155"/>
                </a:lnTo>
                <a:close/>
                <a:moveTo>
                  <a:pt x="496" y="145"/>
                </a:moveTo>
                <a:cubicBezTo>
                  <a:pt x="488" y="176"/>
                  <a:pt x="488" y="176"/>
                  <a:pt x="488" y="176"/>
                </a:cubicBezTo>
                <a:cubicBezTo>
                  <a:pt x="494" y="176"/>
                  <a:pt x="494" y="176"/>
                  <a:pt x="494" y="176"/>
                </a:cubicBezTo>
                <a:cubicBezTo>
                  <a:pt x="495" y="169"/>
                  <a:pt x="495" y="169"/>
                  <a:pt x="495" y="169"/>
                </a:cubicBezTo>
                <a:cubicBezTo>
                  <a:pt x="504" y="169"/>
                  <a:pt x="504" y="169"/>
                  <a:pt x="504" y="169"/>
                </a:cubicBezTo>
                <a:cubicBezTo>
                  <a:pt x="506" y="176"/>
                  <a:pt x="506" y="176"/>
                  <a:pt x="506" y="176"/>
                </a:cubicBezTo>
                <a:cubicBezTo>
                  <a:pt x="508" y="176"/>
                  <a:pt x="510" y="176"/>
                  <a:pt x="512" y="176"/>
                </a:cubicBezTo>
                <a:cubicBezTo>
                  <a:pt x="503" y="145"/>
                  <a:pt x="503" y="145"/>
                  <a:pt x="503" y="145"/>
                </a:cubicBezTo>
                <a:cubicBezTo>
                  <a:pt x="501" y="145"/>
                  <a:pt x="499" y="145"/>
                  <a:pt x="496" y="145"/>
                </a:cubicBezTo>
                <a:close/>
                <a:moveTo>
                  <a:pt x="496" y="164"/>
                </a:moveTo>
                <a:cubicBezTo>
                  <a:pt x="500" y="151"/>
                  <a:pt x="500" y="151"/>
                  <a:pt x="500" y="151"/>
                </a:cubicBezTo>
                <a:cubicBezTo>
                  <a:pt x="503" y="164"/>
                  <a:pt x="503" y="164"/>
                  <a:pt x="503" y="164"/>
                </a:cubicBezTo>
                <a:lnTo>
                  <a:pt x="496" y="1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48841" tIns="24420" rIns="48841" bIns="2442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41257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764"/>
            <a:ext cx="12192000" cy="5030832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BEB24F-7700-49B5-A5A1-3575DE3582D4}" type="slidenum">
              <a:rPr lang="en-US" altLang="ru-RU"/>
              <a:pPr/>
              <a:t>‹#›</a:t>
            </a:fld>
            <a:endParaRPr lang="en-US" altLang="ru-RU"/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8017549" y="5094901"/>
            <a:ext cx="76623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12"/>
          <p:cNvSpPr>
            <a:spLocks noGrp="1"/>
          </p:cNvSpPr>
          <p:nvPr>
            <p:ph type="body" sz="quarter" idx="17"/>
          </p:nvPr>
        </p:nvSpPr>
        <p:spPr>
          <a:xfrm>
            <a:off x="8017548" y="4201455"/>
            <a:ext cx="3446803" cy="3709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12"/>
          <p:cNvSpPr>
            <a:spLocks noGrp="1"/>
          </p:cNvSpPr>
          <p:nvPr>
            <p:ph type="body" sz="quarter" idx="18"/>
          </p:nvPr>
        </p:nvSpPr>
        <p:spPr>
          <a:xfrm>
            <a:off x="8017548" y="5231711"/>
            <a:ext cx="3446803" cy="2473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8940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110764"/>
            <a:ext cx="12191999" cy="5030832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BEB24F-7700-49B5-A5A1-3575DE3582D4}" type="slidenum">
              <a:rPr lang="en-US" altLang="ru-RU"/>
              <a:pPr/>
              <a:t>‹#›</a:t>
            </a:fld>
            <a:endParaRPr lang="en-US" altLang="ru-RU"/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8017549" y="5094901"/>
            <a:ext cx="76623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12"/>
          <p:cNvSpPr>
            <a:spLocks noGrp="1"/>
          </p:cNvSpPr>
          <p:nvPr>
            <p:ph type="body" sz="quarter" idx="17"/>
          </p:nvPr>
        </p:nvSpPr>
        <p:spPr>
          <a:xfrm>
            <a:off x="8017548" y="4201455"/>
            <a:ext cx="3446803" cy="3709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12"/>
          <p:cNvSpPr>
            <a:spLocks noGrp="1"/>
          </p:cNvSpPr>
          <p:nvPr>
            <p:ph type="body" sz="quarter" idx="18"/>
          </p:nvPr>
        </p:nvSpPr>
        <p:spPr>
          <a:xfrm>
            <a:off x="8017548" y="5231711"/>
            <a:ext cx="3446803" cy="2473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529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110764"/>
            <a:ext cx="12191999" cy="5030832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BEB24F-7700-49B5-A5A1-3575DE3582D4}" type="slidenum">
              <a:rPr lang="en-US" altLang="ru-RU"/>
              <a:pPr/>
              <a:t>‹#›</a:t>
            </a:fld>
            <a:endParaRPr lang="en-US" altLang="ru-RU"/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8017549" y="5094901"/>
            <a:ext cx="7662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12"/>
          <p:cNvSpPr>
            <a:spLocks noGrp="1"/>
          </p:cNvSpPr>
          <p:nvPr>
            <p:ph type="body" sz="quarter" idx="17"/>
          </p:nvPr>
        </p:nvSpPr>
        <p:spPr>
          <a:xfrm>
            <a:off x="8017548" y="4201455"/>
            <a:ext cx="3446803" cy="3709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12"/>
          <p:cNvSpPr>
            <a:spLocks noGrp="1"/>
          </p:cNvSpPr>
          <p:nvPr>
            <p:ph type="body" sz="quarter" idx="18"/>
          </p:nvPr>
        </p:nvSpPr>
        <p:spPr>
          <a:xfrm>
            <a:off x="8017548" y="5231711"/>
            <a:ext cx="3446803" cy="2473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63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716040" y="344367"/>
            <a:ext cx="8742921" cy="3709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BEB24F-7700-49B5-A5A1-3575DE3582D4}" type="slidenum">
              <a:rPr lang="en-US" altLang="ru-RU"/>
              <a:pPr/>
              <a:t>‹#›</a:t>
            </a:fld>
            <a:endParaRPr lang="en-US" alt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20"/>
          </p:nvPr>
        </p:nvSpPr>
        <p:spPr>
          <a:xfrm>
            <a:off x="716040" y="1502732"/>
            <a:ext cx="10744441" cy="3173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867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12"/>
          <p:cNvSpPr>
            <a:spLocks noGrp="1"/>
          </p:cNvSpPr>
          <p:nvPr>
            <p:ph type="body" sz="quarter" idx="22"/>
          </p:nvPr>
        </p:nvSpPr>
        <p:spPr>
          <a:xfrm>
            <a:off x="716040" y="853663"/>
            <a:ext cx="8742921" cy="2473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838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716040" y="344367"/>
            <a:ext cx="8742921" cy="3709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BEB24F-7700-49B5-A5A1-3575DE3582D4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15" name="Текст 12"/>
          <p:cNvSpPr>
            <a:spLocks noGrp="1"/>
          </p:cNvSpPr>
          <p:nvPr>
            <p:ph type="body" sz="quarter" idx="22"/>
          </p:nvPr>
        </p:nvSpPr>
        <p:spPr>
          <a:xfrm>
            <a:off x="716040" y="853663"/>
            <a:ext cx="8742921" cy="2473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Текст 12"/>
          <p:cNvSpPr>
            <a:spLocks noGrp="1"/>
          </p:cNvSpPr>
          <p:nvPr>
            <p:ph type="body" sz="quarter" idx="23"/>
          </p:nvPr>
        </p:nvSpPr>
        <p:spPr>
          <a:xfrm>
            <a:off x="723780" y="1880331"/>
            <a:ext cx="10744441" cy="8615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5067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4805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716040" y="344367"/>
            <a:ext cx="8742921" cy="3709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BEB24F-7700-49B5-A5A1-3575DE3582D4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20"/>
          </p:nvPr>
        </p:nvSpPr>
        <p:spPr>
          <a:xfrm>
            <a:off x="716040" y="1502732"/>
            <a:ext cx="10744441" cy="3173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44199" indent="-244199">
              <a:lnSpc>
                <a:spcPct val="110000"/>
              </a:lnSpc>
              <a:spcBef>
                <a:spcPts val="0"/>
              </a:spcBef>
              <a:spcAft>
                <a:spcPts val="801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867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12"/>
          <p:cNvSpPr>
            <a:spLocks noGrp="1"/>
          </p:cNvSpPr>
          <p:nvPr>
            <p:ph type="body" sz="quarter" idx="22"/>
          </p:nvPr>
        </p:nvSpPr>
        <p:spPr>
          <a:xfrm>
            <a:off x="716040" y="853663"/>
            <a:ext cx="8742921" cy="2473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7676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6641" y="363142"/>
            <a:ext cx="642500" cy="36569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067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9795BCFB-FA13-4E39-B94D-224F784A50CF}" type="slidenum">
              <a:rPr lang="en-US" altLang="ru-RU" smtClean="0"/>
              <a:pPr/>
              <a:t>‹#›</a:t>
            </a:fld>
            <a:endParaRPr lang="en-US" alt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086253" y="362292"/>
            <a:ext cx="0" cy="345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8"/>
          <p:cNvSpPr>
            <a:spLocks noEditPoints="1"/>
          </p:cNvSpPr>
          <p:nvPr userDrawn="1"/>
        </p:nvSpPr>
        <p:spPr bwMode="auto">
          <a:xfrm>
            <a:off x="9606831" y="439554"/>
            <a:ext cx="1333245" cy="300348"/>
          </a:xfrm>
          <a:custGeom>
            <a:avLst/>
            <a:gdLst>
              <a:gd name="T0" fmla="*/ 353 w 960"/>
              <a:gd name="T1" fmla="*/ 93 h 214"/>
              <a:gd name="T2" fmla="*/ 350 w 960"/>
              <a:gd name="T3" fmla="*/ 82 h 214"/>
              <a:gd name="T4" fmla="*/ 458 w 960"/>
              <a:gd name="T5" fmla="*/ 108 h 214"/>
              <a:gd name="T6" fmla="*/ 484 w 960"/>
              <a:gd name="T7" fmla="*/ 53 h 214"/>
              <a:gd name="T8" fmla="*/ 470 w 960"/>
              <a:gd name="T9" fmla="*/ 93 h 214"/>
              <a:gd name="T10" fmla="*/ 508 w 960"/>
              <a:gd name="T11" fmla="*/ 39 h 214"/>
              <a:gd name="T12" fmla="*/ 544 w 960"/>
              <a:gd name="T13" fmla="*/ 107 h 214"/>
              <a:gd name="T14" fmla="*/ 426 w 960"/>
              <a:gd name="T15" fmla="*/ 52 h 214"/>
              <a:gd name="T16" fmla="*/ 394 w 960"/>
              <a:gd name="T17" fmla="*/ 82 h 214"/>
              <a:gd name="T18" fmla="*/ 411 w 960"/>
              <a:gd name="T19" fmla="*/ 64 h 214"/>
              <a:gd name="T20" fmla="*/ 411 w 960"/>
              <a:gd name="T21" fmla="*/ 64 h 214"/>
              <a:gd name="T22" fmla="*/ 235 w 960"/>
              <a:gd name="T23" fmla="*/ 39 h 214"/>
              <a:gd name="T24" fmla="*/ 305 w 960"/>
              <a:gd name="T25" fmla="*/ 39 h 214"/>
              <a:gd name="T26" fmla="*/ 836 w 960"/>
              <a:gd name="T27" fmla="*/ 107 h 214"/>
              <a:gd name="T28" fmla="*/ 836 w 960"/>
              <a:gd name="T29" fmla="*/ 80 h 214"/>
              <a:gd name="T30" fmla="*/ 876 w 960"/>
              <a:gd name="T31" fmla="*/ 66 h 214"/>
              <a:gd name="T32" fmla="*/ 905 w 960"/>
              <a:gd name="T33" fmla="*/ 107 h 214"/>
              <a:gd name="T34" fmla="*/ 774 w 960"/>
              <a:gd name="T35" fmla="*/ 108 h 214"/>
              <a:gd name="T36" fmla="*/ 929 w 960"/>
              <a:gd name="T37" fmla="*/ 107 h 214"/>
              <a:gd name="T38" fmla="*/ 763 w 960"/>
              <a:gd name="T39" fmla="*/ 67 h 214"/>
              <a:gd name="T40" fmla="*/ 713 w 960"/>
              <a:gd name="T41" fmla="*/ 60 h 214"/>
              <a:gd name="T42" fmla="*/ 728 w 960"/>
              <a:gd name="T43" fmla="*/ 81 h 214"/>
              <a:gd name="T44" fmla="*/ 740 w 960"/>
              <a:gd name="T45" fmla="*/ 67 h 214"/>
              <a:gd name="T46" fmla="*/ 601 w 960"/>
              <a:gd name="T47" fmla="*/ 107 h 214"/>
              <a:gd name="T48" fmla="*/ 551 w 960"/>
              <a:gd name="T49" fmla="*/ 107 h 214"/>
              <a:gd name="T50" fmla="*/ 615 w 960"/>
              <a:gd name="T51" fmla="*/ 107 h 214"/>
              <a:gd name="T52" fmla="*/ 107 w 960"/>
              <a:gd name="T53" fmla="*/ 0 h 214"/>
              <a:gd name="T54" fmla="*/ 119 w 960"/>
              <a:gd name="T55" fmla="*/ 121 h 214"/>
              <a:gd name="T56" fmla="*/ 85 w 960"/>
              <a:gd name="T57" fmla="*/ 82 h 214"/>
              <a:gd name="T58" fmla="*/ 21 w 960"/>
              <a:gd name="T59" fmla="*/ 120 h 214"/>
              <a:gd name="T60" fmla="*/ 704 w 960"/>
              <a:gd name="T61" fmla="*/ 39 h 214"/>
              <a:gd name="T62" fmla="*/ 654 w 960"/>
              <a:gd name="T63" fmla="*/ 39 h 214"/>
              <a:gd name="T64" fmla="*/ 314 w 960"/>
              <a:gd name="T65" fmla="*/ 149 h 214"/>
              <a:gd name="T66" fmla="*/ 300 w 960"/>
              <a:gd name="T67" fmla="*/ 171 h 214"/>
              <a:gd name="T68" fmla="*/ 354 w 960"/>
              <a:gd name="T69" fmla="*/ 145 h 214"/>
              <a:gd name="T70" fmla="*/ 333 w 960"/>
              <a:gd name="T71" fmla="*/ 149 h 214"/>
              <a:gd name="T72" fmla="*/ 253 w 960"/>
              <a:gd name="T73" fmla="*/ 145 h 214"/>
              <a:gd name="T74" fmla="*/ 612 w 960"/>
              <a:gd name="T75" fmla="*/ 176 h 214"/>
              <a:gd name="T76" fmla="*/ 549 w 960"/>
              <a:gd name="T77" fmla="*/ 149 h 214"/>
              <a:gd name="T78" fmla="*/ 528 w 960"/>
              <a:gd name="T79" fmla="*/ 145 h 214"/>
              <a:gd name="T80" fmla="*/ 659 w 960"/>
              <a:gd name="T81" fmla="*/ 149 h 214"/>
              <a:gd name="T82" fmla="*/ 672 w 960"/>
              <a:gd name="T83" fmla="*/ 171 h 214"/>
              <a:gd name="T84" fmla="*/ 659 w 960"/>
              <a:gd name="T85" fmla="*/ 149 h 214"/>
              <a:gd name="T86" fmla="*/ 578 w 960"/>
              <a:gd name="T87" fmla="*/ 176 h 214"/>
              <a:gd name="T88" fmla="*/ 402 w 960"/>
              <a:gd name="T89" fmla="*/ 172 h 214"/>
              <a:gd name="T90" fmla="*/ 393 w 960"/>
              <a:gd name="T91" fmla="*/ 171 h 214"/>
              <a:gd name="T92" fmla="*/ 383 w 960"/>
              <a:gd name="T93" fmla="*/ 161 h 214"/>
              <a:gd name="T94" fmla="*/ 401 w 960"/>
              <a:gd name="T95" fmla="*/ 150 h 214"/>
              <a:gd name="T96" fmla="*/ 403 w 960"/>
              <a:gd name="T97" fmla="*/ 166 h 214"/>
              <a:gd name="T98" fmla="*/ 450 w 960"/>
              <a:gd name="T99" fmla="*/ 145 h 214"/>
              <a:gd name="T100" fmla="*/ 464 w 960"/>
              <a:gd name="T101" fmla="*/ 170 h 214"/>
              <a:gd name="T102" fmla="*/ 465 w 960"/>
              <a:gd name="T103" fmla="*/ 164 h 214"/>
              <a:gd name="T104" fmla="*/ 456 w 960"/>
              <a:gd name="T105" fmla="*/ 157 h 214"/>
              <a:gd name="T106" fmla="*/ 496 w 960"/>
              <a:gd name="T107" fmla="*/ 145 h 214"/>
              <a:gd name="T108" fmla="*/ 512 w 960"/>
              <a:gd name="T109" fmla="*/ 176 h 214"/>
              <a:gd name="T110" fmla="*/ 496 w 960"/>
              <a:gd name="T111" fmla="*/ 16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60" h="214">
                <a:moveTo>
                  <a:pt x="353" y="39"/>
                </a:moveTo>
                <a:cubicBezTo>
                  <a:pt x="336" y="39"/>
                  <a:pt x="336" y="39"/>
                  <a:pt x="336" y="39"/>
                </a:cubicBezTo>
                <a:cubicBezTo>
                  <a:pt x="317" y="107"/>
                  <a:pt x="317" y="107"/>
                  <a:pt x="317" y="107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35" y="93"/>
                  <a:pt x="335" y="93"/>
                  <a:pt x="335" y="93"/>
                </a:cubicBezTo>
                <a:cubicBezTo>
                  <a:pt x="353" y="93"/>
                  <a:pt x="353" y="93"/>
                  <a:pt x="353" y="93"/>
                </a:cubicBezTo>
                <a:cubicBezTo>
                  <a:pt x="356" y="107"/>
                  <a:pt x="356" y="107"/>
                  <a:pt x="356" y="107"/>
                </a:cubicBezTo>
                <a:cubicBezTo>
                  <a:pt x="371" y="107"/>
                  <a:pt x="371" y="107"/>
                  <a:pt x="371" y="107"/>
                </a:cubicBezTo>
                <a:lnTo>
                  <a:pt x="353" y="39"/>
                </a:lnTo>
                <a:close/>
                <a:moveTo>
                  <a:pt x="338" y="82"/>
                </a:moveTo>
                <a:cubicBezTo>
                  <a:pt x="344" y="56"/>
                  <a:pt x="344" y="56"/>
                  <a:pt x="344" y="56"/>
                </a:cubicBezTo>
                <a:cubicBezTo>
                  <a:pt x="350" y="82"/>
                  <a:pt x="350" y="82"/>
                  <a:pt x="350" y="82"/>
                </a:cubicBezTo>
                <a:lnTo>
                  <a:pt x="338" y="82"/>
                </a:lnTo>
                <a:close/>
                <a:moveTo>
                  <a:pt x="461" y="67"/>
                </a:moveTo>
                <a:cubicBezTo>
                  <a:pt x="485" y="67"/>
                  <a:pt x="485" y="67"/>
                  <a:pt x="485" y="67"/>
                </a:cubicBezTo>
                <a:cubicBezTo>
                  <a:pt x="485" y="103"/>
                  <a:pt x="485" y="103"/>
                  <a:pt x="485" y="103"/>
                </a:cubicBezTo>
                <a:cubicBezTo>
                  <a:pt x="481" y="106"/>
                  <a:pt x="477" y="108"/>
                  <a:pt x="470" y="108"/>
                </a:cubicBezTo>
                <a:cubicBezTo>
                  <a:pt x="458" y="108"/>
                  <a:pt x="458" y="108"/>
                  <a:pt x="458" y="108"/>
                </a:cubicBezTo>
                <a:cubicBezTo>
                  <a:pt x="445" y="108"/>
                  <a:pt x="435" y="98"/>
                  <a:pt x="435" y="84"/>
                </a:cubicBezTo>
                <a:cubicBezTo>
                  <a:pt x="435" y="64"/>
                  <a:pt x="435" y="64"/>
                  <a:pt x="435" y="64"/>
                </a:cubicBezTo>
                <a:cubicBezTo>
                  <a:pt x="435" y="63"/>
                  <a:pt x="435" y="61"/>
                  <a:pt x="435" y="60"/>
                </a:cubicBezTo>
                <a:cubicBezTo>
                  <a:pt x="436" y="46"/>
                  <a:pt x="446" y="38"/>
                  <a:pt x="459" y="38"/>
                </a:cubicBezTo>
                <a:cubicBezTo>
                  <a:pt x="484" y="38"/>
                  <a:pt x="484" y="38"/>
                  <a:pt x="484" y="38"/>
                </a:cubicBezTo>
                <a:cubicBezTo>
                  <a:pt x="484" y="53"/>
                  <a:pt x="484" y="53"/>
                  <a:pt x="484" y="53"/>
                </a:cubicBezTo>
                <a:cubicBezTo>
                  <a:pt x="460" y="53"/>
                  <a:pt x="460" y="53"/>
                  <a:pt x="460" y="53"/>
                </a:cubicBezTo>
                <a:cubicBezTo>
                  <a:pt x="452" y="53"/>
                  <a:pt x="449" y="58"/>
                  <a:pt x="449" y="64"/>
                </a:cubicBezTo>
                <a:cubicBezTo>
                  <a:pt x="449" y="81"/>
                  <a:pt x="449" y="81"/>
                  <a:pt x="449" y="81"/>
                </a:cubicBezTo>
                <a:cubicBezTo>
                  <a:pt x="449" y="88"/>
                  <a:pt x="452" y="93"/>
                  <a:pt x="460" y="93"/>
                </a:cubicBezTo>
                <a:cubicBezTo>
                  <a:pt x="466" y="93"/>
                  <a:pt x="466" y="93"/>
                  <a:pt x="466" y="93"/>
                </a:cubicBezTo>
                <a:cubicBezTo>
                  <a:pt x="467" y="93"/>
                  <a:pt x="469" y="93"/>
                  <a:pt x="470" y="93"/>
                </a:cubicBezTo>
                <a:cubicBezTo>
                  <a:pt x="470" y="88"/>
                  <a:pt x="470" y="85"/>
                  <a:pt x="470" y="80"/>
                </a:cubicBezTo>
                <a:cubicBezTo>
                  <a:pt x="461" y="80"/>
                  <a:pt x="461" y="80"/>
                  <a:pt x="461" y="80"/>
                </a:cubicBezTo>
                <a:lnTo>
                  <a:pt x="461" y="67"/>
                </a:lnTo>
                <a:close/>
                <a:moveTo>
                  <a:pt x="544" y="107"/>
                </a:moveTo>
                <a:cubicBezTo>
                  <a:pt x="525" y="39"/>
                  <a:pt x="525" y="39"/>
                  <a:pt x="525" y="39"/>
                </a:cubicBezTo>
                <a:cubicBezTo>
                  <a:pt x="508" y="39"/>
                  <a:pt x="508" y="39"/>
                  <a:pt x="508" y="39"/>
                </a:cubicBezTo>
                <a:cubicBezTo>
                  <a:pt x="489" y="107"/>
                  <a:pt x="489" y="107"/>
                  <a:pt x="489" y="107"/>
                </a:cubicBezTo>
                <a:cubicBezTo>
                  <a:pt x="505" y="107"/>
                  <a:pt x="505" y="107"/>
                  <a:pt x="505" y="10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25" y="93"/>
                  <a:pt x="525" y="93"/>
                  <a:pt x="525" y="93"/>
                </a:cubicBezTo>
                <a:cubicBezTo>
                  <a:pt x="529" y="107"/>
                  <a:pt x="529" y="107"/>
                  <a:pt x="529" y="107"/>
                </a:cubicBezTo>
                <a:lnTo>
                  <a:pt x="544" y="107"/>
                </a:lnTo>
                <a:close/>
                <a:moveTo>
                  <a:pt x="511" y="82"/>
                </a:moveTo>
                <a:cubicBezTo>
                  <a:pt x="517" y="56"/>
                  <a:pt x="517" y="56"/>
                  <a:pt x="517" y="56"/>
                </a:cubicBezTo>
                <a:cubicBezTo>
                  <a:pt x="523" y="82"/>
                  <a:pt x="523" y="82"/>
                  <a:pt x="523" y="82"/>
                </a:cubicBezTo>
                <a:lnTo>
                  <a:pt x="511" y="82"/>
                </a:lnTo>
                <a:close/>
                <a:moveTo>
                  <a:pt x="426" y="67"/>
                </a:moveTo>
                <a:cubicBezTo>
                  <a:pt x="426" y="52"/>
                  <a:pt x="426" y="52"/>
                  <a:pt x="426" y="52"/>
                </a:cubicBezTo>
                <a:cubicBezTo>
                  <a:pt x="426" y="46"/>
                  <a:pt x="422" y="41"/>
                  <a:pt x="416" y="40"/>
                </a:cubicBezTo>
                <a:cubicBezTo>
                  <a:pt x="413" y="39"/>
                  <a:pt x="409" y="39"/>
                  <a:pt x="405" y="39"/>
                </a:cubicBezTo>
                <a:cubicBezTo>
                  <a:pt x="379" y="39"/>
                  <a:pt x="379" y="39"/>
                  <a:pt x="379" y="39"/>
                </a:cubicBezTo>
                <a:cubicBezTo>
                  <a:pt x="379" y="107"/>
                  <a:pt x="379" y="107"/>
                  <a:pt x="379" y="107"/>
                </a:cubicBezTo>
                <a:cubicBezTo>
                  <a:pt x="394" y="107"/>
                  <a:pt x="394" y="107"/>
                  <a:pt x="394" y="107"/>
                </a:cubicBezTo>
                <a:cubicBezTo>
                  <a:pt x="394" y="82"/>
                  <a:pt x="394" y="82"/>
                  <a:pt x="394" y="82"/>
                </a:cubicBezTo>
                <a:cubicBezTo>
                  <a:pt x="403" y="82"/>
                  <a:pt x="403" y="82"/>
                  <a:pt x="403" y="82"/>
                </a:cubicBezTo>
                <a:cubicBezTo>
                  <a:pt x="412" y="107"/>
                  <a:pt x="412" y="107"/>
                  <a:pt x="412" y="107"/>
                </a:cubicBezTo>
                <a:cubicBezTo>
                  <a:pt x="430" y="107"/>
                  <a:pt x="430" y="107"/>
                  <a:pt x="430" y="107"/>
                </a:cubicBezTo>
                <a:cubicBezTo>
                  <a:pt x="417" y="79"/>
                  <a:pt x="417" y="79"/>
                  <a:pt x="417" y="79"/>
                </a:cubicBezTo>
                <a:cubicBezTo>
                  <a:pt x="423" y="77"/>
                  <a:pt x="426" y="73"/>
                  <a:pt x="426" y="67"/>
                </a:cubicBezTo>
                <a:close/>
                <a:moveTo>
                  <a:pt x="411" y="64"/>
                </a:moveTo>
                <a:cubicBezTo>
                  <a:pt x="411" y="67"/>
                  <a:pt x="409" y="69"/>
                  <a:pt x="406" y="69"/>
                </a:cubicBezTo>
                <a:cubicBezTo>
                  <a:pt x="394" y="69"/>
                  <a:pt x="394" y="69"/>
                  <a:pt x="394" y="69"/>
                </a:cubicBezTo>
                <a:cubicBezTo>
                  <a:pt x="394" y="52"/>
                  <a:pt x="394" y="52"/>
                  <a:pt x="394" y="52"/>
                </a:cubicBezTo>
                <a:cubicBezTo>
                  <a:pt x="406" y="52"/>
                  <a:pt x="406" y="52"/>
                  <a:pt x="406" y="52"/>
                </a:cubicBezTo>
                <a:cubicBezTo>
                  <a:pt x="409" y="52"/>
                  <a:pt x="411" y="54"/>
                  <a:pt x="411" y="57"/>
                </a:cubicBezTo>
                <a:lnTo>
                  <a:pt x="411" y="64"/>
                </a:lnTo>
                <a:close/>
                <a:moveTo>
                  <a:pt x="303" y="107"/>
                </a:moveTo>
                <a:cubicBezTo>
                  <a:pt x="286" y="107"/>
                  <a:pt x="286" y="107"/>
                  <a:pt x="286" y="107"/>
                </a:cubicBezTo>
                <a:cubicBezTo>
                  <a:pt x="278" y="64"/>
                  <a:pt x="278" y="64"/>
                  <a:pt x="278" y="64"/>
                </a:cubicBezTo>
                <a:cubicBezTo>
                  <a:pt x="270" y="107"/>
                  <a:pt x="270" y="107"/>
                  <a:pt x="270" y="107"/>
                </a:cubicBezTo>
                <a:cubicBezTo>
                  <a:pt x="253" y="107"/>
                  <a:pt x="253" y="107"/>
                  <a:pt x="253" y="107"/>
                </a:cubicBezTo>
                <a:cubicBezTo>
                  <a:pt x="235" y="39"/>
                  <a:pt x="235" y="39"/>
                  <a:pt x="235" y="39"/>
                </a:cubicBezTo>
                <a:cubicBezTo>
                  <a:pt x="251" y="39"/>
                  <a:pt x="251" y="39"/>
                  <a:pt x="251" y="39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9" y="39"/>
                  <a:pt x="269" y="39"/>
                  <a:pt x="269" y="39"/>
                </a:cubicBezTo>
                <a:cubicBezTo>
                  <a:pt x="288" y="39"/>
                  <a:pt x="288" y="39"/>
                  <a:pt x="288" y="39"/>
                </a:cubicBezTo>
                <a:cubicBezTo>
                  <a:pt x="295" y="83"/>
                  <a:pt x="295" y="83"/>
                  <a:pt x="295" y="83"/>
                </a:cubicBezTo>
                <a:cubicBezTo>
                  <a:pt x="305" y="39"/>
                  <a:pt x="305" y="39"/>
                  <a:pt x="305" y="39"/>
                </a:cubicBezTo>
                <a:cubicBezTo>
                  <a:pt x="322" y="39"/>
                  <a:pt x="322" y="39"/>
                  <a:pt x="322" y="39"/>
                </a:cubicBezTo>
                <a:lnTo>
                  <a:pt x="303" y="107"/>
                </a:lnTo>
                <a:close/>
                <a:moveTo>
                  <a:pt x="836" y="39"/>
                </a:moveTo>
                <a:cubicBezTo>
                  <a:pt x="850" y="39"/>
                  <a:pt x="850" y="39"/>
                  <a:pt x="850" y="39"/>
                </a:cubicBezTo>
                <a:cubicBezTo>
                  <a:pt x="850" y="107"/>
                  <a:pt x="850" y="107"/>
                  <a:pt x="850" y="107"/>
                </a:cubicBezTo>
                <a:cubicBezTo>
                  <a:pt x="836" y="107"/>
                  <a:pt x="836" y="107"/>
                  <a:pt x="836" y="107"/>
                </a:cubicBezTo>
                <a:cubicBezTo>
                  <a:pt x="814" y="67"/>
                  <a:pt x="814" y="67"/>
                  <a:pt x="814" y="67"/>
                </a:cubicBezTo>
                <a:cubicBezTo>
                  <a:pt x="814" y="107"/>
                  <a:pt x="814" y="107"/>
                  <a:pt x="814" y="107"/>
                </a:cubicBezTo>
                <a:cubicBezTo>
                  <a:pt x="799" y="107"/>
                  <a:pt x="799" y="107"/>
                  <a:pt x="799" y="107"/>
                </a:cubicBezTo>
                <a:cubicBezTo>
                  <a:pt x="799" y="39"/>
                  <a:pt x="799" y="39"/>
                  <a:pt x="799" y="39"/>
                </a:cubicBezTo>
                <a:cubicBezTo>
                  <a:pt x="814" y="39"/>
                  <a:pt x="814" y="39"/>
                  <a:pt x="814" y="39"/>
                </a:cubicBezTo>
                <a:cubicBezTo>
                  <a:pt x="836" y="80"/>
                  <a:pt x="836" y="80"/>
                  <a:pt x="836" y="80"/>
                </a:cubicBezTo>
                <a:lnTo>
                  <a:pt x="836" y="39"/>
                </a:lnTo>
                <a:close/>
                <a:moveTo>
                  <a:pt x="861" y="39"/>
                </a:moveTo>
                <a:cubicBezTo>
                  <a:pt x="905" y="39"/>
                  <a:pt x="905" y="39"/>
                  <a:pt x="905" y="39"/>
                </a:cubicBezTo>
                <a:cubicBezTo>
                  <a:pt x="905" y="52"/>
                  <a:pt x="905" y="52"/>
                  <a:pt x="905" y="52"/>
                </a:cubicBezTo>
                <a:cubicBezTo>
                  <a:pt x="876" y="52"/>
                  <a:pt x="876" y="52"/>
                  <a:pt x="876" y="52"/>
                </a:cubicBezTo>
                <a:cubicBezTo>
                  <a:pt x="876" y="66"/>
                  <a:pt x="876" y="66"/>
                  <a:pt x="876" y="66"/>
                </a:cubicBezTo>
                <a:cubicBezTo>
                  <a:pt x="902" y="66"/>
                  <a:pt x="902" y="66"/>
                  <a:pt x="902" y="66"/>
                </a:cubicBezTo>
                <a:cubicBezTo>
                  <a:pt x="902" y="79"/>
                  <a:pt x="902" y="79"/>
                  <a:pt x="902" y="79"/>
                </a:cubicBezTo>
                <a:cubicBezTo>
                  <a:pt x="876" y="79"/>
                  <a:pt x="876" y="79"/>
                  <a:pt x="876" y="79"/>
                </a:cubicBezTo>
                <a:cubicBezTo>
                  <a:pt x="876" y="94"/>
                  <a:pt x="876" y="94"/>
                  <a:pt x="876" y="94"/>
                </a:cubicBezTo>
                <a:cubicBezTo>
                  <a:pt x="905" y="94"/>
                  <a:pt x="905" y="94"/>
                  <a:pt x="905" y="94"/>
                </a:cubicBezTo>
                <a:cubicBezTo>
                  <a:pt x="905" y="107"/>
                  <a:pt x="905" y="107"/>
                  <a:pt x="905" y="107"/>
                </a:cubicBezTo>
                <a:cubicBezTo>
                  <a:pt x="861" y="107"/>
                  <a:pt x="861" y="107"/>
                  <a:pt x="861" y="107"/>
                </a:cubicBezTo>
                <a:lnTo>
                  <a:pt x="861" y="39"/>
                </a:lnTo>
                <a:close/>
                <a:moveTo>
                  <a:pt x="774" y="94"/>
                </a:moveTo>
                <a:cubicBezTo>
                  <a:pt x="788" y="94"/>
                  <a:pt x="788" y="94"/>
                  <a:pt x="788" y="94"/>
                </a:cubicBezTo>
                <a:cubicBezTo>
                  <a:pt x="788" y="108"/>
                  <a:pt x="788" y="108"/>
                  <a:pt x="788" y="108"/>
                </a:cubicBezTo>
                <a:cubicBezTo>
                  <a:pt x="774" y="108"/>
                  <a:pt x="774" y="108"/>
                  <a:pt x="774" y="108"/>
                </a:cubicBezTo>
                <a:lnTo>
                  <a:pt x="774" y="94"/>
                </a:lnTo>
                <a:close/>
                <a:moveTo>
                  <a:pt x="960" y="39"/>
                </a:moveTo>
                <a:cubicBezTo>
                  <a:pt x="960" y="52"/>
                  <a:pt x="960" y="52"/>
                  <a:pt x="960" y="52"/>
                </a:cubicBezTo>
                <a:cubicBezTo>
                  <a:pt x="943" y="52"/>
                  <a:pt x="943" y="52"/>
                  <a:pt x="943" y="52"/>
                </a:cubicBezTo>
                <a:cubicBezTo>
                  <a:pt x="943" y="107"/>
                  <a:pt x="943" y="107"/>
                  <a:pt x="943" y="107"/>
                </a:cubicBezTo>
                <a:cubicBezTo>
                  <a:pt x="929" y="107"/>
                  <a:pt x="929" y="107"/>
                  <a:pt x="929" y="107"/>
                </a:cubicBezTo>
                <a:cubicBezTo>
                  <a:pt x="929" y="52"/>
                  <a:pt x="929" y="52"/>
                  <a:pt x="929" y="52"/>
                </a:cubicBezTo>
                <a:cubicBezTo>
                  <a:pt x="912" y="52"/>
                  <a:pt x="912" y="52"/>
                  <a:pt x="912" y="52"/>
                </a:cubicBezTo>
                <a:cubicBezTo>
                  <a:pt x="912" y="39"/>
                  <a:pt x="912" y="39"/>
                  <a:pt x="912" y="39"/>
                </a:cubicBezTo>
                <a:lnTo>
                  <a:pt x="960" y="39"/>
                </a:lnTo>
                <a:close/>
                <a:moveTo>
                  <a:pt x="740" y="67"/>
                </a:moveTo>
                <a:cubicBezTo>
                  <a:pt x="763" y="67"/>
                  <a:pt x="763" y="67"/>
                  <a:pt x="763" y="67"/>
                </a:cubicBezTo>
                <a:cubicBezTo>
                  <a:pt x="763" y="103"/>
                  <a:pt x="763" y="103"/>
                  <a:pt x="763" y="103"/>
                </a:cubicBezTo>
                <a:cubicBezTo>
                  <a:pt x="759" y="106"/>
                  <a:pt x="755" y="108"/>
                  <a:pt x="748" y="108"/>
                </a:cubicBezTo>
                <a:cubicBezTo>
                  <a:pt x="736" y="108"/>
                  <a:pt x="736" y="108"/>
                  <a:pt x="736" y="108"/>
                </a:cubicBezTo>
                <a:cubicBezTo>
                  <a:pt x="723" y="108"/>
                  <a:pt x="713" y="98"/>
                  <a:pt x="713" y="84"/>
                </a:cubicBezTo>
                <a:cubicBezTo>
                  <a:pt x="713" y="64"/>
                  <a:pt x="713" y="64"/>
                  <a:pt x="713" y="64"/>
                </a:cubicBezTo>
                <a:cubicBezTo>
                  <a:pt x="713" y="63"/>
                  <a:pt x="713" y="61"/>
                  <a:pt x="713" y="60"/>
                </a:cubicBezTo>
                <a:cubicBezTo>
                  <a:pt x="715" y="46"/>
                  <a:pt x="724" y="38"/>
                  <a:pt x="738" y="38"/>
                </a:cubicBezTo>
                <a:cubicBezTo>
                  <a:pt x="762" y="38"/>
                  <a:pt x="762" y="38"/>
                  <a:pt x="762" y="38"/>
                </a:cubicBezTo>
                <a:cubicBezTo>
                  <a:pt x="762" y="53"/>
                  <a:pt x="762" y="53"/>
                  <a:pt x="762" y="53"/>
                </a:cubicBezTo>
                <a:cubicBezTo>
                  <a:pt x="739" y="53"/>
                  <a:pt x="739" y="53"/>
                  <a:pt x="739" y="53"/>
                </a:cubicBezTo>
                <a:cubicBezTo>
                  <a:pt x="731" y="53"/>
                  <a:pt x="728" y="58"/>
                  <a:pt x="728" y="64"/>
                </a:cubicBezTo>
                <a:cubicBezTo>
                  <a:pt x="728" y="81"/>
                  <a:pt x="728" y="81"/>
                  <a:pt x="728" y="81"/>
                </a:cubicBezTo>
                <a:cubicBezTo>
                  <a:pt x="728" y="88"/>
                  <a:pt x="730" y="93"/>
                  <a:pt x="738" y="93"/>
                </a:cubicBezTo>
                <a:cubicBezTo>
                  <a:pt x="744" y="93"/>
                  <a:pt x="744" y="93"/>
                  <a:pt x="744" y="93"/>
                </a:cubicBezTo>
                <a:cubicBezTo>
                  <a:pt x="745" y="93"/>
                  <a:pt x="747" y="93"/>
                  <a:pt x="748" y="93"/>
                </a:cubicBezTo>
                <a:cubicBezTo>
                  <a:pt x="748" y="88"/>
                  <a:pt x="748" y="85"/>
                  <a:pt x="748" y="80"/>
                </a:cubicBezTo>
                <a:cubicBezTo>
                  <a:pt x="740" y="80"/>
                  <a:pt x="740" y="80"/>
                  <a:pt x="740" y="80"/>
                </a:cubicBezTo>
                <a:lnTo>
                  <a:pt x="740" y="67"/>
                </a:lnTo>
                <a:close/>
                <a:moveTo>
                  <a:pt x="627" y="39"/>
                </a:moveTo>
                <a:cubicBezTo>
                  <a:pt x="642" y="39"/>
                  <a:pt x="642" y="39"/>
                  <a:pt x="642" y="39"/>
                </a:cubicBezTo>
                <a:cubicBezTo>
                  <a:pt x="642" y="107"/>
                  <a:pt x="642" y="107"/>
                  <a:pt x="642" y="107"/>
                </a:cubicBezTo>
                <a:cubicBezTo>
                  <a:pt x="627" y="107"/>
                  <a:pt x="627" y="107"/>
                  <a:pt x="627" y="107"/>
                </a:cubicBezTo>
                <a:lnTo>
                  <a:pt x="627" y="39"/>
                </a:lnTo>
                <a:close/>
                <a:moveTo>
                  <a:pt x="601" y="107"/>
                </a:moveTo>
                <a:cubicBezTo>
                  <a:pt x="601" y="66"/>
                  <a:pt x="601" y="66"/>
                  <a:pt x="601" y="66"/>
                </a:cubicBezTo>
                <a:cubicBezTo>
                  <a:pt x="590" y="107"/>
                  <a:pt x="590" y="107"/>
                  <a:pt x="590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65" y="66"/>
                  <a:pt x="565" y="66"/>
                  <a:pt x="565" y="66"/>
                </a:cubicBezTo>
                <a:cubicBezTo>
                  <a:pt x="565" y="107"/>
                  <a:pt x="565" y="107"/>
                  <a:pt x="565" y="107"/>
                </a:cubicBezTo>
                <a:cubicBezTo>
                  <a:pt x="551" y="107"/>
                  <a:pt x="551" y="107"/>
                  <a:pt x="551" y="107"/>
                </a:cubicBezTo>
                <a:cubicBezTo>
                  <a:pt x="551" y="39"/>
                  <a:pt x="551" y="39"/>
                  <a:pt x="551" y="39"/>
                </a:cubicBezTo>
                <a:cubicBezTo>
                  <a:pt x="569" y="39"/>
                  <a:pt x="569" y="39"/>
                  <a:pt x="569" y="39"/>
                </a:cubicBezTo>
                <a:cubicBezTo>
                  <a:pt x="583" y="90"/>
                  <a:pt x="583" y="90"/>
                  <a:pt x="583" y="90"/>
                </a:cubicBezTo>
                <a:cubicBezTo>
                  <a:pt x="597" y="39"/>
                  <a:pt x="597" y="39"/>
                  <a:pt x="597" y="39"/>
                </a:cubicBezTo>
                <a:cubicBezTo>
                  <a:pt x="615" y="39"/>
                  <a:pt x="615" y="39"/>
                  <a:pt x="615" y="39"/>
                </a:cubicBezTo>
                <a:cubicBezTo>
                  <a:pt x="615" y="107"/>
                  <a:pt x="615" y="107"/>
                  <a:pt x="615" y="107"/>
                </a:cubicBezTo>
                <a:lnTo>
                  <a:pt x="601" y="107"/>
                </a:lnTo>
                <a:close/>
                <a:moveTo>
                  <a:pt x="107" y="0"/>
                </a:moveTo>
                <a:cubicBezTo>
                  <a:pt x="48" y="0"/>
                  <a:pt x="0" y="48"/>
                  <a:pt x="0" y="107"/>
                </a:cubicBezTo>
                <a:cubicBezTo>
                  <a:pt x="0" y="166"/>
                  <a:pt x="48" y="214"/>
                  <a:pt x="107" y="214"/>
                </a:cubicBezTo>
                <a:cubicBezTo>
                  <a:pt x="166" y="214"/>
                  <a:pt x="214" y="166"/>
                  <a:pt x="214" y="107"/>
                </a:cubicBezTo>
                <a:cubicBezTo>
                  <a:pt x="214" y="48"/>
                  <a:pt x="166" y="0"/>
                  <a:pt x="107" y="0"/>
                </a:cubicBezTo>
                <a:close/>
                <a:moveTo>
                  <a:pt x="151" y="182"/>
                </a:moveTo>
                <a:cubicBezTo>
                  <a:pt x="156" y="163"/>
                  <a:pt x="158" y="144"/>
                  <a:pt x="158" y="122"/>
                </a:cubicBezTo>
                <a:cubicBezTo>
                  <a:pt x="162" y="123"/>
                  <a:pt x="165" y="124"/>
                  <a:pt x="168" y="125"/>
                </a:cubicBezTo>
                <a:cubicBezTo>
                  <a:pt x="169" y="125"/>
                  <a:pt x="170" y="125"/>
                  <a:pt x="172" y="126"/>
                </a:cubicBezTo>
                <a:cubicBezTo>
                  <a:pt x="165" y="110"/>
                  <a:pt x="158" y="95"/>
                  <a:pt x="149" y="80"/>
                </a:cubicBezTo>
                <a:cubicBezTo>
                  <a:pt x="141" y="95"/>
                  <a:pt x="130" y="110"/>
                  <a:pt x="119" y="121"/>
                </a:cubicBezTo>
                <a:cubicBezTo>
                  <a:pt x="137" y="120"/>
                  <a:pt x="137" y="120"/>
                  <a:pt x="137" y="120"/>
                </a:cubicBezTo>
                <a:cubicBezTo>
                  <a:pt x="134" y="125"/>
                  <a:pt x="131" y="130"/>
                  <a:pt x="128" y="134"/>
                </a:cubicBezTo>
                <a:cubicBezTo>
                  <a:pt x="126" y="137"/>
                  <a:pt x="123" y="140"/>
                  <a:pt x="121" y="142"/>
                </a:cubicBezTo>
                <a:cubicBezTo>
                  <a:pt x="108" y="155"/>
                  <a:pt x="91" y="162"/>
                  <a:pt x="72" y="165"/>
                </a:cubicBezTo>
                <a:cubicBezTo>
                  <a:pt x="71" y="157"/>
                  <a:pt x="70" y="148"/>
                  <a:pt x="70" y="139"/>
                </a:cubicBezTo>
                <a:cubicBezTo>
                  <a:pt x="70" y="120"/>
                  <a:pt x="74" y="99"/>
                  <a:pt x="85" y="82"/>
                </a:cubicBezTo>
                <a:cubicBezTo>
                  <a:pt x="90" y="73"/>
                  <a:pt x="97" y="65"/>
                  <a:pt x="106" y="59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16" y="65"/>
                  <a:pt x="130" y="51"/>
                  <a:pt x="140" y="41"/>
                </a:cubicBezTo>
                <a:cubicBezTo>
                  <a:pt x="124" y="34"/>
                  <a:pt x="105" y="32"/>
                  <a:pt x="88" y="36"/>
                </a:cubicBezTo>
                <a:cubicBezTo>
                  <a:pt x="91" y="38"/>
                  <a:pt x="94" y="42"/>
                  <a:pt x="97" y="44"/>
                </a:cubicBezTo>
                <a:cubicBezTo>
                  <a:pt x="57" y="61"/>
                  <a:pt x="36" y="88"/>
                  <a:pt x="21" y="120"/>
                </a:cubicBezTo>
                <a:cubicBezTo>
                  <a:pt x="21" y="116"/>
                  <a:pt x="20" y="112"/>
                  <a:pt x="20" y="107"/>
                </a:cubicBezTo>
                <a:cubicBezTo>
                  <a:pt x="20" y="59"/>
                  <a:pt x="59" y="20"/>
                  <a:pt x="107" y="20"/>
                </a:cubicBezTo>
                <a:cubicBezTo>
                  <a:pt x="155" y="20"/>
                  <a:pt x="194" y="59"/>
                  <a:pt x="194" y="107"/>
                </a:cubicBezTo>
                <a:cubicBezTo>
                  <a:pt x="194" y="139"/>
                  <a:pt x="177" y="167"/>
                  <a:pt x="151" y="182"/>
                </a:cubicBezTo>
                <a:close/>
                <a:moveTo>
                  <a:pt x="690" y="39"/>
                </a:moveTo>
                <a:cubicBezTo>
                  <a:pt x="704" y="39"/>
                  <a:pt x="704" y="39"/>
                  <a:pt x="704" y="39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90" y="107"/>
                  <a:pt x="690" y="107"/>
                  <a:pt x="690" y="107"/>
                </a:cubicBezTo>
                <a:cubicBezTo>
                  <a:pt x="668" y="67"/>
                  <a:pt x="668" y="67"/>
                  <a:pt x="668" y="67"/>
                </a:cubicBezTo>
                <a:cubicBezTo>
                  <a:pt x="668" y="107"/>
                  <a:pt x="668" y="107"/>
                  <a:pt x="668" y="107"/>
                </a:cubicBezTo>
                <a:cubicBezTo>
                  <a:pt x="654" y="107"/>
                  <a:pt x="654" y="107"/>
                  <a:pt x="654" y="107"/>
                </a:cubicBezTo>
                <a:cubicBezTo>
                  <a:pt x="654" y="39"/>
                  <a:pt x="654" y="39"/>
                  <a:pt x="654" y="39"/>
                </a:cubicBezTo>
                <a:cubicBezTo>
                  <a:pt x="668" y="39"/>
                  <a:pt x="668" y="39"/>
                  <a:pt x="668" y="39"/>
                </a:cubicBezTo>
                <a:cubicBezTo>
                  <a:pt x="690" y="80"/>
                  <a:pt x="690" y="80"/>
                  <a:pt x="690" y="80"/>
                </a:cubicBezTo>
                <a:lnTo>
                  <a:pt x="690" y="39"/>
                </a:lnTo>
                <a:close/>
                <a:moveTo>
                  <a:pt x="294" y="145"/>
                </a:moveTo>
                <a:cubicBezTo>
                  <a:pt x="314" y="145"/>
                  <a:pt x="314" y="145"/>
                  <a:pt x="314" y="145"/>
                </a:cubicBezTo>
                <a:cubicBezTo>
                  <a:pt x="314" y="146"/>
                  <a:pt x="314" y="148"/>
                  <a:pt x="314" y="149"/>
                </a:cubicBezTo>
                <a:cubicBezTo>
                  <a:pt x="309" y="149"/>
                  <a:pt x="304" y="149"/>
                  <a:pt x="300" y="149"/>
                </a:cubicBezTo>
                <a:cubicBezTo>
                  <a:pt x="300" y="157"/>
                  <a:pt x="300" y="157"/>
                  <a:pt x="300" y="157"/>
                </a:cubicBezTo>
                <a:cubicBezTo>
                  <a:pt x="304" y="157"/>
                  <a:pt x="308" y="157"/>
                  <a:pt x="312" y="157"/>
                </a:cubicBezTo>
                <a:cubicBezTo>
                  <a:pt x="312" y="159"/>
                  <a:pt x="312" y="160"/>
                  <a:pt x="312" y="162"/>
                </a:cubicBezTo>
                <a:cubicBezTo>
                  <a:pt x="308" y="162"/>
                  <a:pt x="304" y="162"/>
                  <a:pt x="300" y="162"/>
                </a:cubicBezTo>
                <a:cubicBezTo>
                  <a:pt x="300" y="165"/>
                  <a:pt x="300" y="168"/>
                  <a:pt x="300" y="171"/>
                </a:cubicBezTo>
                <a:cubicBezTo>
                  <a:pt x="314" y="171"/>
                  <a:pt x="314" y="171"/>
                  <a:pt x="314" y="171"/>
                </a:cubicBezTo>
                <a:cubicBezTo>
                  <a:pt x="314" y="173"/>
                  <a:pt x="314" y="174"/>
                  <a:pt x="314" y="176"/>
                </a:cubicBezTo>
                <a:cubicBezTo>
                  <a:pt x="294" y="176"/>
                  <a:pt x="294" y="176"/>
                  <a:pt x="294" y="176"/>
                </a:cubicBezTo>
                <a:lnTo>
                  <a:pt x="294" y="145"/>
                </a:lnTo>
                <a:close/>
                <a:moveTo>
                  <a:pt x="333" y="145"/>
                </a:moveTo>
                <a:cubicBezTo>
                  <a:pt x="354" y="145"/>
                  <a:pt x="354" y="145"/>
                  <a:pt x="354" y="145"/>
                </a:cubicBezTo>
                <a:cubicBezTo>
                  <a:pt x="354" y="146"/>
                  <a:pt x="354" y="148"/>
                  <a:pt x="354" y="149"/>
                </a:cubicBezTo>
                <a:cubicBezTo>
                  <a:pt x="351" y="149"/>
                  <a:pt x="349" y="149"/>
                  <a:pt x="346" y="149"/>
                </a:cubicBezTo>
                <a:cubicBezTo>
                  <a:pt x="346" y="176"/>
                  <a:pt x="346" y="176"/>
                  <a:pt x="346" y="176"/>
                </a:cubicBezTo>
                <a:cubicBezTo>
                  <a:pt x="344" y="176"/>
                  <a:pt x="342" y="176"/>
                  <a:pt x="341" y="176"/>
                </a:cubicBezTo>
                <a:cubicBezTo>
                  <a:pt x="341" y="149"/>
                  <a:pt x="341" y="149"/>
                  <a:pt x="341" y="149"/>
                </a:cubicBezTo>
                <a:cubicBezTo>
                  <a:pt x="338" y="149"/>
                  <a:pt x="335" y="149"/>
                  <a:pt x="333" y="149"/>
                </a:cubicBezTo>
                <a:cubicBezTo>
                  <a:pt x="333" y="148"/>
                  <a:pt x="333" y="146"/>
                  <a:pt x="333" y="145"/>
                </a:cubicBezTo>
                <a:close/>
                <a:moveTo>
                  <a:pt x="259" y="171"/>
                </a:moveTo>
                <a:cubicBezTo>
                  <a:pt x="273" y="171"/>
                  <a:pt x="273" y="171"/>
                  <a:pt x="273" y="171"/>
                </a:cubicBezTo>
                <a:cubicBezTo>
                  <a:pt x="273" y="173"/>
                  <a:pt x="273" y="174"/>
                  <a:pt x="273" y="176"/>
                </a:cubicBezTo>
                <a:cubicBezTo>
                  <a:pt x="253" y="176"/>
                  <a:pt x="253" y="176"/>
                  <a:pt x="253" y="176"/>
                </a:cubicBezTo>
                <a:cubicBezTo>
                  <a:pt x="253" y="145"/>
                  <a:pt x="253" y="145"/>
                  <a:pt x="253" y="145"/>
                </a:cubicBezTo>
                <a:cubicBezTo>
                  <a:pt x="255" y="145"/>
                  <a:pt x="257" y="145"/>
                  <a:pt x="259" y="145"/>
                </a:cubicBezTo>
                <a:lnTo>
                  <a:pt x="259" y="171"/>
                </a:lnTo>
                <a:close/>
                <a:moveTo>
                  <a:pt x="617" y="171"/>
                </a:moveTo>
                <a:cubicBezTo>
                  <a:pt x="629" y="171"/>
                  <a:pt x="629" y="171"/>
                  <a:pt x="629" y="171"/>
                </a:cubicBezTo>
                <a:cubicBezTo>
                  <a:pt x="629" y="173"/>
                  <a:pt x="629" y="174"/>
                  <a:pt x="629" y="176"/>
                </a:cubicBezTo>
                <a:cubicBezTo>
                  <a:pt x="612" y="176"/>
                  <a:pt x="612" y="176"/>
                  <a:pt x="612" y="176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614" y="145"/>
                  <a:pt x="616" y="145"/>
                  <a:pt x="617" y="145"/>
                </a:cubicBezTo>
                <a:lnTo>
                  <a:pt x="617" y="171"/>
                </a:lnTo>
                <a:close/>
                <a:moveTo>
                  <a:pt x="528" y="145"/>
                </a:moveTo>
                <a:cubicBezTo>
                  <a:pt x="549" y="145"/>
                  <a:pt x="549" y="145"/>
                  <a:pt x="549" y="145"/>
                </a:cubicBezTo>
                <a:cubicBezTo>
                  <a:pt x="549" y="146"/>
                  <a:pt x="549" y="148"/>
                  <a:pt x="549" y="149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76"/>
                  <a:pt x="541" y="176"/>
                  <a:pt x="541" y="176"/>
                </a:cubicBezTo>
                <a:cubicBezTo>
                  <a:pt x="540" y="176"/>
                  <a:pt x="538" y="176"/>
                  <a:pt x="536" y="176"/>
                </a:cubicBezTo>
                <a:cubicBezTo>
                  <a:pt x="536" y="149"/>
                  <a:pt x="536" y="149"/>
                  <a:pt x="536" y="149"/>
                </a:cubicBezTo>
                <a:cubicBezTo>
                  <a:pt x="528" y="149"/>
                  <a:pt x="528" y="149"/>
                  <a:pt x="528" y="149"/>
                </a:cubicBezTo>
                <a:cubicBezTo>
                  <a:pt x="528" y="148"/>
                  <a:pt x="528" y="146"/>
                  <a:pt x="528" y="145"/>
                </a:cubicBezTo>
                <a:close/>
                <a:moveTo>
                  <a:pt x="367" y="145"/>
                </a:moveTo>
                <a:cubicBezTo>
                  <a:pt x="370" y="145"/>
                  <a:pt x="372" y="145"/>
                  <a:pt x="375" y="145"/>
                </a:cubicBezTo>
                <a:cubicBezTo>
                  <a:pt x="368" y="153"/>
                  <a:pt x="368" y="153"/>
                  <a:pt x="368" y="153"/>
                </a:cubicBezTo>
                <a:cubicBezTo>
                  <a:pt x="367" y="153"/>
                  <a:pt x="366" y="152"/>
                  <a:pt x="365" y="152"/>
                </a:cubicBezTo>
                <a:lnTo>
                  <a:pt x="367" y="145"/>
                </a:lnTo>
                <a:close/>
                <a:moveTo>
                  <a:pt x="659" y="149"/>
                </a:moveTo>
                <a:cubicBezTo>
                  <a:pt x="659" y="157"/>
                  <a:pt x="659" y="157"/>
                  <a:pt x="659" y="157"/>
                </a:cubicBezTo>
                <a:cubicBezTo>
                  <a:pt x="671" y="157"/>
                  <a:pt x="671" y="157"/>
                  <a:pt x="671" y="157"/>
                </a:cubicBezTo>
                <a:cubicBezTo>
                  <a:pt x="671" y="159"/>
                  <a:pt x="671" y="160"/>
                  <a:pt x="671" y="162"/>
                </a:cubicBezTo>
                <a:cubicBezTo>
                  <a:pt x="659" y="162"/>
                  <a:pt x="659" y="162"/>
                  <a:pt x="659" y="162"/>
                </a:cubicBezTo>
                <a:cubicBezTo>
                  <a:pt x="659" y="171"/>
                  <a:pt x="659" y="171"/>
                  <a:pt x="659" y="171"/>
                </a:cubicBezTo>
                <a:cubicBezTo>
                  <a:pt x="672" y="171"/>
                  <a:pt x="672" y="171"/>
                  <a:pt x="672" y="171"/>
                </a:cubicBezTo>
                <a:cubicBezTo>
                  <a:pt x="672" y="173"/>
                  <a:pt x="672" y="174"/>
                  <a:pt x="672" y="176"/>
                </a:cubicBezTo>
                <a:cubicBezTo>
                  <a:pt x="653" y="176"/>
                  <a:pt x="653" y="176"/>
                  <a:pt x="653" y="176"/>
                </a:cubicBezTo>
                <a:cubicBezTo>
                  <a:pt x="653" y="145"/>
                  <a:pt x="653" y="145"/>
                  <a:pt x="653" y="145"/>
                </a:cubicBezTo>
                <a:cubicBezTo>
                  <a:pt x="660" y="145"/>
                  <a:pt x="666" y="145"/>
                  <a:pt x="672" y="145"/>
                </a:cubicBezTo>
                <a:cubicBezTo>
                  <a:pt x="672" y="146"/>
                  <a:pt x="672" y="148"/>
                  <a:pt x="672" y="149"/>
                </a:cubicBezTo>
                <a:lnTo>
                  <a:pt x="659" y="149"/>
                </a:lnTo>
                <a:close/>
                <a:moveTo>
                  <a:pt x="570" y="145"/>
                </a:moveTo>
                <a:cubicBezTo>
                  <a:pt x="591" y="145"/>
                  <a:pt x="591" y="145"/>
                  <a:pt x="591" y="145"/>
                </a:cubicBezTo>
                <a:cubicBezTo>
                  <a:pt x="591" y="146"/>
                  <a:pt x="591" y="148"/>
                  <a:pt x="591" y="149"/>
                </a:cubicBezTo>
                <a:cubicBezTo>
                  <a:pt x="583" y="149"/>
                  <a:pt x="583" y="149"/>
                  <a:pt x="583" y="149"/>
                </a:cubicBezTo>
                <a:cubicBezTo>
                  <a:pt x="583" y="176"/>
                  <a:pt x="583" y="176"/>
                  <a:pt x="583" y="176"/>
                </a:cubicBezTo>
                <a:cubicBezTo>
                  <a:pt x="582" y="176"/>
                  <a:pt x="580" y="176"/>
                  <a:pt x="578" y="176"/>
                </a:cubicBezTo>
                <a:cubicBezTo>
                  <a:pt x="578" y="149"/>
                  <a:pt x="578" y="149"/>
                  <a:pt x="578" y="149"/>
                </a:cubicBezTo>
                <a:cubicBezTo>
                  <a:pt x="570" y="149"/>
                  <a:pt x="570" y="149"/>
                  <a:pt x="570" y="149"/>
                </a:cubicBezTo>
                <a:cubicBezTo>
                  <a:pt x="570" y="148"/>
                  <a:pt x="570" y="146"/>
                  <a:pt x="570" y="145"/>
                </a:cubicBezTo>
                <a:close/>
                <a:moveTo>
                  <a:pt x="403" y="166"/>
                </a:moveTo>
                <a:cubicBezTo>
                  <a:pt x="403" y="168"/>
                  <a:pt x="403" y="168"/>
                  <a:pt x="403" y="168"/>
                </a:cubicBezTo>
                <a:cubicBezTo>
                  <a:pt x="403" y="169"/>
                  <a:pt x="402" y="171"/>
                  <a:pt x="402" y="172"/>
                </a:cubicBezTo>
                <a:cubicBezTo>
                  <a:pt x="401" y="173"/>
                  <a:pt x="401" y="174"/>
                  <a:pt x="400" y="174"/>
                </a:cubicBezTo>
                <a:cubicBezTo>
                  <a:pt x="399" y="175"/>
                  <a:pt x="397" y="176"/>
                  <a:pt x="396" y="176"/>
                </a:cubicBezTo>
                <a:cubicBezTo>
                  <a:pt x="395" y="176"/>
                  <a:pt x="393" y="176"/>
                  <a:pt x="392" y="176"/>
                </a:cubicBezTo>
                <a:cubicBezTo>
                  <a:pt x="382" y="176"/>
                  <a:pt x="382" y="176"/>
                  <a:pt x="382" y="176"/>
                </a:cubicBezTo>
                <a:cubicBezTo>
                  <a:pt x="382" y="174"/>
                  <a:pt x="382" y="172"/>
                  <a:pt x="382" y="171"/>
                </a:cubicBezTo>
                <a:cubicBezTo>
                  <a:pt x="393" y="171"/>
                  <a:pt x="393" y="171"/>
                  <a:pt x="393" y="171"/>
                </a:cubicBezTo>
                <a:cubicBezTo>
                  <a:pt x="393" y="171"/>
                  <a:pt x="393" y="171"/>
                  <a:pt x="394" y="171"/>
                </a:cubicBezTo>
                <a:cubicBezTo>
                  <a:pt x="396" y="171"/>
                  <a:pt x="397" y="170"/>
                  <a:pt x="397" y="167"/>
                </a:cubicBezTo>
                <a:cubicBezTo>
                  <a:pt x="397" y="165"/>
                  <a:pt x="397" y="164"/>
                  <a:pt x="396" y="164"/>
                </a:cubicBezTo>
                <a:cubicBezTo>
                  <a:pt x="396" y="163"/>
                  <a:pt x="395" y="163"/>
                  <a:pt x="394" y="163"/>
                </a:cubicBezTo>
                <a:cubicBezTo>
                  <a:pt x="389" y="163"/>
                  <a:pt x="389" y="163"/>
                  <a:pt x="389" y="163"/>
                </a:cubicBezTo>
                <a:cubicBezTo>
                  <a:pt x="387" y="162"/>
                  <a:pt x="385" y="162"/>
                  <a:pt x="383" y="161"/>
                </a:cubicBezTo>
                <a:cubicBezTo>
                  <a:pt x="382" y="159"/>
                  <a:pt x="381" y="157"/>
                  <a:pt x="381" y="154"/>
                </a:cubicBezTo>
                <a:cubicBezTo>
                  <a:pt x="381" y="153"/>
                  <a:pt x="381" y="153"/>
                  <a:pt x="381" y="152"/>
                </a:cubicBezTo>
                <a:cubicBezTo>
                  <a:pt x="381" y="149"/>
                  <a:pt x="382" y="147"/>
                  <a:pt x="384" y="146"/>
                </a:cubicBezTo>
                <a:cubicBezTo>
                  <a:pt x="386" y="145"/>
                  <a:pt x="389" y="144"/>
                  <a:pt x="392" y="145"/>
                </a:cubicBezTo>
                <a:cubicBezTo>
                  <a:pt x="401" y="145"/>
                  <a:pt x="401" y="145"/>
                  <a:pt x="401" y="145"/>
                </a:cubicBezTo>
                <a:cubicBezTo>
                  <a:pt x="401" y="146"/>
                  <a:pt x="401" y="148"/>
                  <a:pt x="401" y="150"/>
                </a:cubicBezTo>
                <a:cubicBezTo>
                  <a:pt x="391" y="150"/>
                  <a:pt x="391" y="150"/>
                  <a:pt x="391" y="150"/>
                </a:cubicBezTo>
                <a:cubicBezTo>
                  <a:pt x="390" y="150"/>
                  <a:pt x="388" y="150"/>
                  <a:pt x="388" y="150"/>
                </a:cubicBezTo>
                <a:cubicBezTo>
                  <a:pt x="387" y="151"/>
                  <a:pt x="386" y="152"/>
                  <a:pt x="386" y="153"/>
                </a:cubicBezTo>
                <a:cubicBezTo>
                  <a:pt x="386" y="156"/>
                  <a:pt x="387" y="157"/>
                  <a:pt x="390" y="157"/>
                </a:cubicBezTo>
                <a:cubicBezTo>
                  <a:pt x="395" y="158"/>
                  <a:pt x="395" y="158"/>
                  <a:pt x="395" y="158"/>
                </a:cubicBezTo>
                <a:cubicBezTo>
                  <a:pt x="400" y="158"/>
                  <a:pt x="403" y="161"/>
                  <a:pt x="403" y="166"/>
                </a:cubicBezTo>
                <a:close/>
                <a:moveTo>
                  <a:pt x="468" y="160"/>
                </a:moveTo>
                <a:cubicBezTo>
                  <a:pt x="469" y="159"/>
                  <a:pt x="470" y="157"/>
                  <a:pt x="470" y="155"/>
                </a:cubicBezTo>
                <a:cubicBezTo>
                  <a:pt x="470" y="151"/>
                  <a:pt x="470" y="151"/>
                  <a:pt x="470" y="151"/>
                </a:cubicBezTo>
                <a:cubicBezTo>
                  <a:pt x="470" y="149"/>
                  <a:pt x="469" y="147"/>
                  <a:pt x="468" y="146"/>
                </a:cubicBezTo>
                <a:cubicBezTo>
                  <a:pt x="466" y="145"/>
                  <a:pt x="465" y="145"/>
                  <a:pt x="464" y="145"/>
                </a:cubicBezTo>
                <a:cubicBezTo>
                  <a:pt x="450" y="145"/>
                  <a:pt x="450" y="145"/>
                  <a:pt x="450" y="145"/>
                </a:cubicBezTo>
                <a:cubicBezTo>
                  <a:pt x="450" y="176"/>
                  <a:pt x="450" y="176"/>
                  <a:pt x="450" y="176"/>
                </a:cubicBezTo>
                <a:cubicBezTo>
                  <a:pt x="464" y="176"/>
                  <a:pt x="464" y="176"/>
                  <a:pt x="464" y="176"/>
                </a:cubicBezTo>
                <a:cubicBezTo>
                  <a:pt x="467" y="176"/>
                  <a:pt x="470" y="173"/>
                  <a:pt x="470" y="169"/>
                </a:cubicBezTo>
                <a:cubicBezTo>
                  <a:pt x="470" y="164"/>
                  <a:pt x="470" y="164"/>
                  <a:pt x="470" y="164"/>
                </a:cubicBezTo>
                <a:cubicBezTo>
                  <a:pt x="470" y="162"/>
                  <a:pt x="469" y="160"/>
                  <a:pt x="468" y="160"/>
                </a:cubicBezTo>
                <a:close/>
                <a:moveTo>
                  <a:pt x="464" y="170"/>
                </a:moveTo>
                <a:cubicBezTo>
                  <a:pt x="464" y="171"/>
                  <a:pt x="463" y="171"/>
                  <a:pt x="463" y="171"/>
                </a:cubicBezTo>
                <a:cubicBezTo>
                  <a:pt x="456" y="171"/>
                  <a:pt x="456" y="171"/>
                  <a:pt x="456" y="171"/>
                </a:cubicBezTo>
                <a:cubicBezTo>
                  <a:pt x="456" y="162"/>
                  <a:pt x="456" y="162"/>
                  <a:pt x="456" y="162"/>
                </a:cubicBezTo>
                <a:cubicBezTo>
                  <a:pt x="463" y="162"/>
                  <a:pt x="463" y="162"/>
                  <a:pt x="463" y="162"/>
                </a:cubicBezTo>
                <a:cubicBezTo>
                  <a:pt x="464" y="162"/>
                  <a:pt x="464" y="162"/>
                  <a:pt x="464" y="163"/>
                </a:cubicBezTo>
                <a:cubicBezTo>
                  <a:pt x="465" y="163"/>
                  <a:pt x="465" y="164"/>
                  <a:pt x="465" y="164"/>
                </a:cubicBezTo>
                <a:cubicBezTo>
                  <a:pt x="465" y="169"/>
                  <a:pt x="465" y="169"/>
                  <a:pt x="465" y="169"/>
                </a:cubicBezTo>
                <a:cubicBezTo>
                  <a:pt x="465" y="169"/>
                  <a:pt x="465" y="170"/>
                  <a:pt x="464" y="170"/>
                </a:cubicBezTo>
                <a:close/>
                <a:moveTo>
                  <a:pt x="465" y="155"/>
                </a:moveTo>
                <a:cubicBezTo>
                  <a:pt x="465" y="156"/>
                  <a:pt x="465" y="156"/>
                  <a:pt x="464" y="157"/>
                </a:cubicBezTo>
                <a:cubicBezTo>
                  <a:pt x="464" y="157"/>
                  <a:pt x="464" y="157"/>
                  <a:pt x="463" y="157"/>
                </a:cubicBezTo>
                <a:cubicBezTo>
                  <a:pt x="456" y="157"/>
                  <a:pt x="456" y="157"/>
                  <a:pt x="456" y="157"/>
                </a:cubicBezTo>
                <a:cubicBezTo>
                  <a:pt x="456" y="149"/>
                  <a:pt x="456" y="149"/>
                  <a:pt x="456" y="149"/>
                </a:cubicBezTo>
                <a:cubicBezTo>
                  <a:pt x="463" y="149"/>
                  <a:pt x="463" y="149"/>
                  <a:pt x="463" y="149"/>
                </a:cubicBezTo>
                <a:cubicBezTo>
                  <a:pt x="463" y="149"/>
                  <a:pt x="464" y="150"/>
                  <a:pt x="464" y="150"/>
                </a:cubicBezTo>
                <a:cubicBezTo>
                  <a:pt x="465" y="150"/>
                  <a:pt x="465" y="151"/>
                  <a:pt x="465" y="152"/>
                </a:cubicBezTo>
                <a:lnTo>
                  <a:pt x="465" y="155"/>
                </a:lnTo>
                <a:close/>
                <a:moveTo>
                  <a:pt x="496" y="145"/>
                </a:moveTo>
                <a:cubicBezTo>
                  <a:pt x="488" y="176"/>
                  <a:pt x="488" y="176"/>
                  <a:pt x="488" y="176"/>
                </a:cubicBezTo>
                <a:cubicBezTo>
                  <a:pt x="494" y="176"/>
                  <a:pt x="494" y="176"/>
                  <a:pt x="494" y="176"/>
                </a:cubicBezTo>
                <a:cubicBezTo>
                  <a:pt x="495" y="169"/>
                  <a:pt x="495" y="169"/>
                  <a:pt x="495" y="169"/>
                </a:cubicBezTo>
                <a:cubicBezTo>
                  <a:pt x="504" y="169"/>
                  <a:pt x="504" y="169"/>
                  <a:pt x="504" y="169"/>
                </a:cubicBezTo>
                <a:cubicBezTo>
                  <a:pt x="506" y="176"/>
                  <a:pt x="506" y="176"/>
                  <a:pt x="506" y="176"/>
                </a:cubicBezTo>
                <a:cubicBezTo>
                  <a:pt x="508" y="176"/>
                  <a:pt x="510" y="176"/>
                  <a:pt x="512" y="176"/>
                </a:cubicBezTo>
                <a:cubicBezTo>
                  <a:pt x="503" y="145"/>
                  <a:pt x="503" y="145"/>
                  <a:pt x="503" y="145"/>
                </a:cubicBezTo>
                <a:cubicBezTo>
                  <a:pt x="501" y="145"/>
                  <a:pt x="499" y="145"/>
                  <a:pt x="496" y="145"/>
                </a:cubicBezTo>
                <a:close/>
                <a:moveTo>
                  <a:pt x="496" y="164"/>
                </a:moveTo>
                <a:cubicBezTo>
                  <a:pt x="500" y="151"/>
                  <a:pt x="500" y="151"/>
                  <a:pt x="500" y="151"/>
                </a:cubicBezTo>
                <a:cubicBezTo>
                  <a:pt x="503" y="164"/>
                  <a:pt x="503" y="164"/>
                  <a:pt x="503" y="164"/>
                </a:cubicBezTo>
                <a:lnTo>
                  <a:pt x="496" y="1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48841" tIns="24420" rIns="48841" bIns="2442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1372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1509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1509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defTabSz="911509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defTabSz="911509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defTabSz="911509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244199" algn="l" defTabSz="911509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488400" algn="l" defTabSz="911509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732599" algn="l" defTabSz="911509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976798" algn="l" defTabSz="911509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7241" indent="-227241" algn="l" defTabSz="911509" rtl="0" fontAlgn="base">
        <a:lnSpc>
          <a:spcPct val="90000"/>
        </a:lnSpc>
        <a:spcBef>
          <a:spcPts val="99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3420" indent="-227241" algn="l" defTabSz="911509" rtl="0" fontAlgn="base">
        <a:lnSpc>
          <a:spcPct val="90000"/>
        </a:lnSpc>
        <a:spcBef>
          <a:spcPts val="501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598" indent="-227241" algn="l" defTabSz="911509" rtl="0" fontAlgn="base">
        <a:lnSpc>
          <a:spcPct val="90000"/>
        </a:lnSpc>
        <a:spcBef>
          <a:spcPts val="501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4929" indent="-227241" algn="l" defTabSz="911509" rtl="0" fontAlgn="base">
        <a:lnSpc>
          <a:spcPct val="90000"/>
        </a:lnSpc>
        <a:spcBef>
          <a:spcPts val="501"/>
        </a:spcBef>
        <a:spcAft>
          <a:spcPct val="0"/>
        </a:spcAft>
        <a:buFont typeface="Arial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2051107" indent="-227241" algn="l" defTabSz="911509" rtl="0" fontAlgn="base">
        <a:lnSpc>
          <a:spcPct val="90000"/>
        </a:lnSpc>
        <a:spcBef>
          <a:spcPts val="501"/>
        </a:spcBef>
        <a:spcAft>
          <a:spcPct val="0"/>
        </a:spcAft>
        <a:buFont typeface="Arial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507161" indent="-227924" algn="l" defTabSz="91169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963009" indent="-227924" algn="l" defTabSz="91169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418856" indent="-227924" algn="l" defTabSz="91169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874704" indent="-227924" algn="l" defTabSz="91169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695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55847" algn="l" defTabSz="911695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911695" algn="l" defTabSz="911695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67543" algn="l" defTabSz="911695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3390" algn="l" defTabSz="911695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279238" algn="l" defTabSz="911695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735085" algn="l" defTabSz="911695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190932" algn="l" defTabSz="911695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646779" algn="l" defTabSz="911695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Паттерны проектирования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096434" y="4329993"/>
            <a:ext cx="2689860" cy="595035"/>
          </a:xfrm>
        </p:spPr>
        <p:txBody>
          <a:bodyPr/>
          <a:lstStyle/>
          <a:p>
            <a:r>
              <a:rPr lang="ru-RU" dirty="0" err="1"/>
              <a:t>Гавриченко</a:t>
            </a:r>
            <a:r>
              <a:rPr lang="ru-RU" dirty="0"/>
              <a:t> Артур</a:t>
            </a:r>
          </a:p>
          <a:p>
            <a:r>
              <a:rPr lang="en-US" dirty="0"/>
              <a:t>Gameplay Developer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95BCFB-FA13-4E39-B94D-224F784A50CF}" type="slidenum">
              <a:rPr lang="en-US" altLang="ru-RU" smtClean="0"/>
              <a:pPr/>
              <a:t>1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62270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3FE67-5017-450D-ABCF-B0F1D4A6A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95BCFB-FA13-4E39-B94D-224F784A50CF}" type="slidenum">
              <a:rPr lang="en-US" altLang="ru-RU" smtClean="0"/>
              <a:pPr/>
              <a:t>2</a:t>
            </a:fld>
            <a:endParaRPr lang="en-US" alt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F6D9B-2721-4E5E-B6CB-93AF18899D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17548" y="3095107"/>
            <a:ext cx="3446803" cy="1477328"/>
          </a:xfrm>
        </p:spPr>
        <p:txBody>
          <a:bodyPr/>
          <a:lstStyle/>
          <a:p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  <a:p>
            <a:endParaRPr lang="ru-RU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0" dirty="0"/>
              <a:t>Дать базовое представление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0" dirty="0"/>
              <a:t>Применение знаний о паттернах 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303962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97FF1-46B2-420B-AD4C-FFEF36357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EB24F-7700-49B5-A5A1-3575DE3582D4}" type="slidenum">
              <a:rPr lang="en-US" altLang="ru-RU" smtClean="0"/>
              <a:pPr/>
              <a:t>3</a:t>
            </a:fld>
            <a:endParaRPr lang="en-US" alt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DCEF3-7749-484F-9839-72A86E44E6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77505" y="1911337"/>
            <a:ext cx="3446803" cy="370980"/>
          </a:xfrm>
        </p:spPr>
        <p:txBody>
          <a:bodyPr/>
          <a:lstStyle/>
          <a:p>
            <a:r>
              <a:rPr lang="ru-RU" dirty="0"/>
              <a:t>Задача 1 -</a:t>
            </a:r>
            <a:r>
              <a:rPr lang="en-US" dirty="0"/>
              <a:t> </a:t>
            </a:r>
            <a:r>
              <a:rPr lang="ru-RU" dirty="0"/>
              <a:t>Объекты игрового мира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F984A3-9C40-4F5B-9ECD-77E45759BD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69838" y="2397895"/>
            <a:ext cx="3870227" cy="2651900"/>
          </a:xfrm>
        </p:spPr>
        <p:txBody>
          <a:bodyPr/>
          <a:lstStyle/>
          <a:p>
            <a:pPr algn="just"/>
            <a:r>
              <a:rPr lang="ru-RU" dirty="0"/>
              <a:t>Необходимо создать простейшую систему хранения объектов игрового мира: </a:t>
            </a:r>
            <a:r>
              <a:rPr lang="en-US" dirty="0"/>
              <a:t>Tank, Tree, House.</a:t>
            </a:r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Необходимое условие: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код классов и тестов трогать нельзя.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конфигурация объектов не должна храниться в коде (с расширением </a:t>
            </a:r>
            <a:r>
              <a:rPr lang="en-US" dirty="0"/>
              <a:t>.</a:t>
            </a:r>
            <a:r>
              <a:rPr lang="en-US" dirty="0" err="1"/>
              <a:t>py</a:t>
            </a:r>
            <a:r>
              <a:rPr lang="ru-RU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EE714-02F7-4743-A937-3D659214A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7" y="1820562"/>
            <a:ext cx="5855356" cy="30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2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E829A-E6C3-41DA-9964-B094E2C699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95BCFB-FA13-4E39-B94D-224F784A50CF}" type="slidenum">
              <a:rPr lang="en-US" altLang="ru-RU" smtClean="0"/>
              <a:pPr/>
              <a:t>4</a:t>
            </a:fld>
            <a:endParaRPr lang="en-US" alt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5AD534-1139-4A3F-AE71-C4BE322E2B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88034" y="1763055"/>
            <a:ext cx="3446803" cy="370980"/>
          </a:xfrm>
        </p:spPr>
        <p:txBody>
          <a:bodyPr/>
          <a:lstStyle/>
          <a:p>
            <a:r>
              <a:rPr lang="ru-RU" dirty="0"/>
              <a:t>Задание 2 - Настройки управления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7B61-C820-4B5C-89AD-1B1F8ABAD7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88034" y="2266089"/>
            <a:ext cx="3446803" cy="2462213"/>
          </a:xfrm>
        </p:spPr>
        <p:txBody>
          <a:bodyPr/>
          <a:lstStyle/>
          <a:p>
            <a:r>
              <a:rPr lang="ru-RU" dirty="0"/>
              <a:t>Необходимо создать гибкую систему обработки ввода.</a:t>
            </a:r>
          </a:p>
          <a:p>
            <a:endParaRPr lang="ru-RU" dirty="0"/>
          </a:p>
          <a:p>
            <a:r>
              <a:rPr lang="ru-RU" dirty="0"/>
              <a:t>Для примера дан самый простой обработчик ввода, и его нужно переделать</a:t>
            </a:r>
          </a:p>
          <a:p>
            <a:endParaRPr lang="ru-RU" dirty="0"/>
          </a:p>
          <a:p>
            <a:r>
              <a:rPr lang="ru-RU" dirty="0"/>
              <a:t>Требования: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Тестовые функции и тесты трогать нельзя.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E718A-C888-4CFB-A4DA-B8DF72D5F4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04" y="1474573"/>
            <a:ext cx="3024075" cy="42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106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WG_PresentationTemp MCS">
      <a:dk1>
        <a:srgbClr val="000000"/>
      </a:dk1>
      <a:lt1>
        <a:srgbClr val="FFFFFF"/>
      </a:lt1>
      <a:dk2>
        <a:srgbClr val="373739"/>
      </a:dk2>
      <a:lt2>
        <a:srgbClr val="939598"/>
      </a:lt2>
      <a:accent1>
        <a:srgbClr val="E11931"/>
      </a:accent1>
      <a:accent2>
        <a:srgbClr val="F27426"/>
      </a:accent2>
      <a:accent3>
        <a:srgbClr val="FCB519"/>
      </a:accent3>
      <a:accent4>
        <a:srgbClr val="00ABEE"/>
      </a:accent4>
      <a:accent5>
        <a:srgbClr val="902B8D"/>
      </a:accent5>
      <a:accent6>
        <a:srgbClr val="A5A5A5"/>
      </a:accent6>
      <a:hlink>
        <a:srgbClr val="0072CE"/>
      </a:hlink>
      <a:folHlink>
        <a:srgbClr val="4D4D4F"/>
      </a:folHlink>
    </a:clrScheme>
    <a:fontScheme name="Другая 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t">
        <a:noAutofit/>
      </a:bodyPr>
      <a:lstStyle>
        <a:defPPr eaLnBrk="1" hangingPunct="1">
          <a:spcAft>
            <a:spcPts val="1500"/>
          </a:spcAft>
          <a:defRPr sz="3000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  <a:cs typeface="Open Sans Light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14210</TotalTime>
  <Words>99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 Light</vt:lpstr>
      <vt:lpstr>Roboto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Rosita Papadopoulou</dc:creator>
  <cp:lastModifiedBy>Artur Gavrichenko</cp:lastModifiedBy>
  <cp:revision>84</cp:revision>
  <dcterms:created xsi:type="dcterms:W3CDTF">2017-11-07T11:26:25Z</dcterms:created>
  <dcterms:modified xsi:type="dcterms:W3CDTF">2018-10-16T07:09:06Z</dcterms:modified>
</cp:coreProperties>
</file>