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3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7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4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6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6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0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78B93-255E-4B67-A80E-7AF40B72626B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F7E-97C2-44E3-AEBB-DF08D2FC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6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3558" t="22190" r="29471" b="13579"/>
          <a:stretch/>
        </p:blipFill>
        <p:spPr>
          <a:xfrm>
            <a:off x="360486" y="-1582"/>
            <a:ext cx="10805746" cy="685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77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Artur Miguel Esteves</dc:creator>
  <cp:lastModifiedBy>Artur Miguel Esteves</cp:lastModifiedBy>
  <cp:revision>1</cp:revision>
  <dcterms:created xsi:type="dcterms:W3CDTF">2016-12-29T20:23:19Z</dcterms:created>
  <dcterms:modified xsi:type="dcterms:W3CDTF">2016-12-29T20:24:37Z</dcterms:modified>
</cp:coreProperties>
</file>