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Business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Squeeze the Juice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MOBA/Battle Royale for Simulation Genera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Player vs. player </a:t>
            </a:r>
            <a:endParaRPr lang="en-US"/>
          </a:p>
          <a:p>
            <a:r>
              <a:rPr lang="en-US"/>
              <a:t>Matches upto 1 hour </a:t>
            </a:r>
            <a:endParaRPr lang="en-US"/>
          </a:p>
          <a:p>
            <a:r>
              <a:rPr lang="en-US"/>
              <a:t>Skill based</a:t>
            </a:r>
            <a:endParaRPr lang="en-US"/>
          </a:p>
          <a:p>
            <a:r>
              <a:rPr lang="en-US"/>
              <a:t>Real-time 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1785" y="4302760"/>
            <a:ext cx="3841115" cy="2150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4302760"/>
            <a:ext cx="3841115" cy="2150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015" y="4302760"/>
            <a:ext cx="3841115" cy="2151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Business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4910"/>
          </a:xfrm>
        </p:spPr>
        <p:txBody>
          <a:bodyPr>
            <a:normAutofit/>
          </a:bodyPr>
          <a:p>
            <a:r>
              <a:rPr lang="en-US"/>
              <a:t>Each player will have one business and each business will convert one input (X) into one output (Y)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21200" y="3551555"/>
            <a:ext cx="3148965" cy="12668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2060575" y="4176395"/>
            <a:ext cx="2460625" cy="889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670165" y="4185285"/>
            <a:ext cx="2460625" cy="889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2"/>
          </p:cNvCxnSpPr>
          <p:nvPr/>
        </p:nvCxnSpPr>
        <p:spPr>
          <a:xfrm flipH="1" flipV="1">
            <a:off x="6096000" y="4818380"/>
            <a:ext cx="13335" cy="142367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2060829" y="3749611"/>
                <a:ext cx="12242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29" y="3749611"/>
                <a:ext cx="122428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21" t="-155" r="21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  <a:endParaRPr lang="en-US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8154924" y="3749611"/>
                <a:ext cx="45656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24" y="3749611"/>
                <a:ext cx="456565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56" t="-155" r="56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  <a:endParaRPr lang="en-US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5397119" y="3886771"/>
                <a:ext cx="1397000" cy="6057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119" y="3886771"/>
                <a:ext cx="1397000" cy="605790"/>
              </a:xfrm>
              <a:prstGeom prst="rect">
                <a:avLst/>
              </a:prstGeom>
              <a:blipFill rotWithShape="1">
                <a:blip r:embed="rId3"/>
                <a:stretch>
                  <a:fillRect l="-18" t="-94" r="18" b="9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  <a:endParaRPr lang="en-US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5672709" y="6241986"/>
                <a:ext cx="11582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∈ [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709" y="6241986"/>
                <a:ext cx="1158240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22" t="-155" r="22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  <a:endParaRPr lang="en-US" altLang="en-US">
                  <a:noFill/>
                </a:endParaRPr>
              </a:p>
            </p:txBody>
          </p:sp>
        </mc:Fallback>
      </mc:AlternateContent>
      <p:sp>
        <p:nvSpPr>
          <p:cNvPr id="13" name="Text Box 12"/>
          <p:cNvSpPr txBox="1"/>
          <p:nvPr/>
        </p:nvSpPr>
        <p:spPr>
          <a:xfrm>
            <a:off x="6990715" y="6242050"/>
            <a:ext cx="4886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Efficency is deteremined by a skill based challenge.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445" y="4424680"/>
            <a:ext cx="1460500" cy="1460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0835" y="4621530"/>
            <a:ext cx="189865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Efficency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Economy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01685" y="501015"/>
            <a:ext cx="91440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16575" y="1428115"/>
            <a:ext cx="1790700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552055" y="1428115"/>
            <a:ext cx="1790700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479915" y="1428115"/>
            <a:ext cx="1790700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16575" y="2950845"/>
            <a:ext cx="1790700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552055" y="2950845"/>
            <a:ext cx="1790700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479915" y="2950845"/>
            <a:ext cx="1790700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16575" y="4491355"/>
            <a:ext cx="1790700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552055" y="4491355"/>
            <a:ext cx="1790700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479915" y="4491355"/>
            <a:ext cx="1790700" cy="826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01685" y="6402705"/>
            <a:ext cx="91440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6503035" y="565785"/>
            <a:ext cx="1903095" cy="8623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7" idx="0"/>
          </p:cNvCxnSpPr>
          <p:nvPr/>
        </p:nvCxnSpPr>
        <p:spPr>
          <a:xfrm>
            <a:off x="8438515" y="576580"/>
            <a:ext cx="0" cy="8515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8" idx="0"/>
          </p:cNvCxnSpPr>
          <p:nvPr/>
        </p:nvCxnSpPr>
        <p:spPr>
          <a:xfrm>
            <a:off x="8438515" y="576580"/>
            <a:ext cx="1927860" cy="8515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9" idx="0"/>
          </p:cNvCxnSpPr>
          <p:nvPr/>
        </p:nvCxnSpPr>
        <p:spPr>
          <a:xfrm flipH="1">
            <a:off x="6503035" y="2254885"/>
            <a:ext cx="1935480" cy="6959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1" idx="0"/>
          </p:cNvCxnSpPr>
          <p:nvPr/>
        </p:nvCxnSpPr>
        <p:spPr>
          <a:xfrm>
            <a:off x="8438515" y="2254885"/>
            <a:ext cx="1927860" cy="6959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6503035" y="2254885"/>
            <a:ext cx="3851275" cy="6819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11" idx="0"/>
          </p:cNvCxnSpPr>
          <p:nvPr/>
        </p:nvCxnSpPr>
        <p:spPr>
          <a:xfrm>
            <a:off x="10366375" y="2254885"/>
            <a:ext cx="0" cy="6959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0"/>
          </p:cNvCxnSpPr>
          <p:nvPr/>
        </p:nvCxnSpPr>
        <p:spPr>
          <a:xfrm>
            <a:off x="8426450" y="2266950"/>
            <a:ext cx="12065" cy="6838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0" idx="0"/>
          </p:cNvCxnSpPr>
          <p:nvPr/>
        </p:nvCxnSpPr>
        <p:spPr>
          <a:xfrm flipH="1">
            <a:off x="8438515" y="2254885"/>
            <a:ext cx="1927860" cy="6959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0"/>
          </p:cNvCxnSpPr>
          <p:nvPr/>
        </p:nvCxnSpPr>
        <p:spPr>
          <a:xfrm flipH="1">
            <a:off x="6503035" y="2266950"/>
            <a:ext cx="3841750" cy="6838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>
            <a:off x="6503035" y="2254885"/>
            <a:ext cx="0" cy="6959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</p:cNvCxnSpPr>
          <p:nvPr/>
        </p:nvCxnSpPr>
        <p:spPr>
          <a:xfrm>
            <a:off x="6503035" y="2254885"/>
            <a:ext cx="1941830" cy="7004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521450" y="3777615"/>
            <a:ext cx="1935480" cy="6959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56930" y="3777615"/>
            <a:ext cx="1927860" cy="6959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21450" y="3777615"/>
            <a:ext cx="3851275" cy="6819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384790" y="3777615"/>
            <a:ext cx="0" cy="6959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444865" y="3789680"/>
            <a:ext cx="12065" cy="6838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3" idx="0"/>
          </p:cNvCxnSpPr>
          <p:nvPr/>
        </p:nvCxnSpPr>
        <p:spPr>
          <a:xfrm flipH="1">
            <a:off x="8438515" y="3777615"/>
            <a:ext cx="1927860" cy="7137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521450" y="3789680"/>
            <a:ext cx="3841750" cy="6838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21450" y="3777615"/>
            <a:ext cx="0" cy="6959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521450" y="3777615"/>
            <a:ext cx="1941830" cy="7004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15" idx="2"/>
          </p:cNvCxnSpPr>
          <p:nvPr/>
        </p:nvCxnSpPr>
        <p:spPr>
          <a:xfrm>
            <a:off x="6503035" y="5318125"/>
            <a:ext cx="1889760" cy="1122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  <a:endCxn id="15" idx="6"/>
          </p:cNvCxnSpPr>
          <p:nvPr/>
        </p:nvCxnSpPr>
        <p:spPr>
          <a:xfrm flipH="1">
            <a:off x="8484235" y="5318125"/>
            <a:ext cx="1882140" cy="1122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5" idx="0"/>
          </p:cNvCxnSpPr>
          <p:nvPr/>
        </p:nvCxnSpPr>
        <p:spPr>
          <a:xfrm>
            <a:off x="8438515" y="5318125"/>
            <a:ext cx="0" cy="10845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6828790" y="354330"/>
            <a:ext cx="814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Source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6953885" y="6177280"/>
            <a:ext cx="564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Sink</a:t>
            </a:r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4651375" y="2411730"/>
            <a:ext cx="853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Market</a:t>
            </a:r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3066415" y="1657350"/>
            <a:ext cx="2438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Competeting Businesses</a:t>
            </a:r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3066415" y="3180080"/>
            <a:ext cx="2438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Competeting Businesses</a:t>
            </a:r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4651375" y="3934460"/>
            <a:ext cx="853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Market</a:t>
            </a:r>
            <a:endParaRPr lang="en-US"/>
          </a:p>
        </p:txBody>
      </p:sp>
      <p:pic>
        <p:nvPicPr>
          <p:cNvPr id="46" name="Content Placeholder 4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28680" y="198120"/>
            <a:ext cx="1022985" cy="102298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175" y="2191385"/>
            <a:ext cx="745490" cy="74549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3729990"/>
            <a:ext cx="729615" cy="72961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9780" y="5569585"/>
            <a:ext cx="1111885" cy="833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Source and Sink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Market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Interface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582930" y="1440180"/>
            <a:ext cx="11044555" cy="523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583565" y="1440180"/>
            <a:ext cx="2991485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rgbClr val="C00000"/>
                </a:solidFill>
              </a:rPr>
              <a:t>Company 3 is selling grass at $2.50 ea. 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82930" y="2824480"/>
            <a:ext cx="2991485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>
                <a:solidFill>
                  <a:schemeClr val="tx1"/>
                </a:solidFill>
              </a:rPr>
              <a:t>Company 1 </a:t>
            </a:r>
            <a:endParaRPr lang="en-US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>
                <a:solidFill>
                  <a:schemeClr val="tx1"/>
                </a:solidFill>
              </a:rPr>
              <a:t>Compnay 2</a:t>
            </a:r>
            <a:endParaRPr lang="en-US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>
                <a:solidFill>
                  <a:schemeClr val="tx1"/>
                </a:solidFill>
              </a:rPr>
              <a:t>Company 3</a:t>
            </a:r>
            <a:endParaRPr lang="en-US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>
                <a:solidFill>
                  <a:schemeClr val="tx1"/>
                </a:solidFill>
              </a:rPr>
              <a:t>...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83565" y="4208780"/>
            <a:ext cx="2991485" cy="245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68475" y="3072765"/>
            <a:ext cx="82550" cy="755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666115" y="4295775"/>
            <a:ext cx="2818130" cy="17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sz="1400" b="1">
                <a:solidFill>
                  <a:schemeClr val="accent6">
                    <a:lumMod val="75000"/>
                  </a:schemeClr>
                </a:solidFill>
              </a:rPr>
              <a:t>Company 2</a:t>
            </a:r>
            <a:r>
              <a:rPr lang="en-US" sz="1400">
                <a:solidFill>
                  <a:schemeClr val="tx1"/>
                </a:solidFill>
              </a:rPr>
              <a:t>: Woudl you like to buy some grass? 1000 @ $2 ea.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675005" y="6085840"/>
            <a:ext cx="221234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2959735" y="6085840"/>
            <a:ext cx="52451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/>
              <a:t>Send</a:t>
            </a:r>
            <a:endParaRPr lang="en-US" sz="1200" b="1"/>
          </a:p>
        </p:txBody>
      </p:sp>
      <p:sp>
        <p:nvSpPr>
          <p:cNvPr id="19" name="Rectangles 18"/>
          <p:cNvSpPr/>
          <p:nvPr/>
        </p:nvSpPr>
        <p:spPr>
          <a:xfrm>
            <a:off x="8636635" y="1440180"/>
            <a:ext cx="2991485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rgbClr val="C00000"/>
                </a:solidFill>
              </a:rPr>
              <a:t>Company 5 is selling Milk at $2.50 ea. 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8636000" y="2824480"/>
            <a:ext cx="2991485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>
                <a:solidFill>
                  <a:schemeClr val="tx1"/>
                </a:solidFill>
              </a:rPr>
              <a:t>Company 4 </a:t>
            </a:r>
            <a:endParaRPr lang="en-US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>
                <a:solidFill>
                  <a:schemeClr val="tx1"/>
                </a:solidFill>
              </a:rPr>
              <a:t>Compnay 5</a:t>
            </a:r>
            <a:endParaRPr lang="en-US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>
                <a:solidFill>
                  <a:schemeClr val="tx1"/>
                </a:solidFill>
              </a:rPr>
              <a:t>Company 6</a:t>
            </a:r>
            <a:endParaRPr lang="en-US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>
                <a:solidFill>
                  <a:schemeClr val="tx1"/>
                </a:solidFill>
              </a:rPr>
              <a:t>...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8636635" y="4208780"/>
            <a:ext cx="2991485" cy="245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821545" y="3072765"/>
            <a:ext cx="82550" cy="755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8719185" y="4295775"/>
            <a:ext cx="2818130" cy="17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sz="1400" b="1">
                <a:solidFill>
                  <a:schemeClr val="accent6">
                    <a:lumMod val="75000"/>
                  </a:schemeClr>
                </a:solidFill>
              </a:rPr>
              <a:t>Company 2</a:t>
            </a:r>
            <a:r>
              <a:rPr lang="en-US" sz="1400">
                <a:solidFill>
                  <a:schemeClr val="tx1"/>
                </a:solidFill>
              </a:rPr>
              <a:t>: Woudl you like to buy some grass? 1000 @ $2 ea.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8728075" y="6085840"/>
            <a:ext cx="221234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11012805" y="6085840"/>
            <a:ext cx="52451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/>
              <a:t>Send</a:t>
            </a:r>
            <a:endParaRPr lang="en-US" sz="1200" b="1"/>
          </a:p>
        </p:txBody>
      </p:sp>
      <p:sp>
        <p:nvSpPr>
          <p:cNvPr id="26" name="Rectangles 25"/>
          <p:cNvSpPr/>
          <p:nvPr/>
        </p:nvSpPr>
        <p:spPr>
          <a:xfrm>
            <a:off x="3576320" y="1440180"/>
            <a:ext cx="5060315" cy="51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Balance: $1000    Efficency: 0.6    Grass: 234    Milk: 862</a:t>
            </a:r>
            <a:endParaRPr lang="en-US" sz="1600"/>
          </a:p>
        </p:txBody>
      </p:sp>
      <p:sp>
        <p:nvSpPr>
          <p:cNvPr id="27" name="Rectangles 26"/>
          <p:cNvSpPr/>
          <p:nvPr/>
        </p:nvSpPr>
        <p:spPr>
          <a:xfrm>
            <a:off x="3585210" y="4194810"/>
            <a:ext cx="5049520" cy="246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SKILL GAME</a:t>
            </a:r>
            <a:endParaRPr lang="en-US"/>
          </a:p>
        </p:txBody>
      </p:sp>
      <p:pic>
        <p:nvPicPr>
          <p:cNvPr id="28" name="Content Placeholder 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54805" y="2056130"/>
            <a:ext cx="3810000" cy="2037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WPS Presentation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The Business Game</vt:lpstr>
      <vt:lpstr>MOBA/Battle Royale for Simulation Genera </vt:lpstr>
      <vt:lpstr>Business Model</vt:lpstr>
      <vt:lpstr>Efficency</vt:lpstr>
      <vt:lpstr>Economy</vt:lpstr>
      <vt:lpstr>Source and Sink</vt:lpstr>
      <vt:lpstr>Market</vt:lpstr>
      <vt:lpstr>Main Interface</vt:lpstr>
      <vt:lpstr>Ads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Business Game</dc:title>
  <dc:creator/>
  <cp:lastModifiedBy>Artur</cp:lastModifiedBy>
  <cp:revision>17</cp:revision>
  <dcterms:created xsi:type="dcterms:W3CDTF">2021-05-10T23:39:00Z</dcterms:created>
  <dcterms:modified xsi:type="dcterms:W3CDTF">2021-05-12T19:42:14Z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