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  <p:embeddedFont>
      <p:font typeface="Halant Medium" charset="1" panose="00000600000000000000"/>
      <p:regular r:id="rId14"/>
    </p:embeddedFont>
    <p:embeddedFont>
      <p:font typeface="Halant Medium Bold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40001" y="13463"/>
            <a:ext cx="10313537" cy="1023353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28700" y="1363821"/>
            <a:ext cx="7491428" cy="7491428"/>
            <a:chOff x="6705600" y="1371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85383" y="2066004"/>
            <a:ext cx="5778062" cy="5778062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8843270" y="3992664"/>
            <a:ext cx="8759223" cy="2606473"/>
            <a:chOff x="0" y="0"/>
            <a:chExt cx="11678964" cy="347529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525"/>
              <a:ext cx="11678964" cy="251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99"/>
                </a:lnSpc>
              </a:pPr>
              <a:r>
                <a:rPr lang="en-US" sz="12499">
                  <a:solidFill>
                    <a:srgbClr val="FFFFFF"/>
                  </a:solidFill>
                  <a:latin typeface="Halant Medium Bold"/>
                </a:rPr>
                <a:t>Muscle App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72649"/>
              <a:ext cx="11678964" cy="8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Clear Sans Regular"/>
                </a:rPr>
                <a:t>Exercicios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20128" y="8506632"/>
            <a:ext cx="8759223" cy="62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Clear Sans Regular"/>
              </a:rPr>
              <a:t>Artur Fabricio e Thiago Larangeira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B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9948" y="4831873"/>
            <a:ext cx="9027408" cy="60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3849">
                <a:solidFill>
                  <a:srgbClr val="FFFFFF"/>
                </a:solidFill>
                <a:latin typeface="Clear Sans Regular Bold"/>
              </a:rPr>
              <a:t>Contem exercícios de diversas áreas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6319" y="4061799"/>
            <a:ext cx="2275088" cy="21634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028700"/>
            <a:ext cx="10468648" cy="125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60"/>
              </a:lnSpc>
            </a:pPr>
            <a:r>
              <a:rPr lang="en-US" sz="8300">
                <a:solidFill>
                  <a:srgbClr val="FFFFFF"/>
                </a:solidFill>
                <a:latin typeface="Halant Medium Bold"/>
              </a:rPr>
              <a:t>O que 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79948" y="3219619"/>
            <a:ext cx="8837750" cy="60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3850">
                <a:solidFill>
                  <a:srgbClr val="FFFFFF"/>
                </a:solidFill>
                <a:latin typeface="Clear Sans Regular Bold"/>
              </a:rPr>
              <a:t>Aplicativo interativo de Exercios físicos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26040" y="7527877"/>
            <a:ext cx="10128360" cy="60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3849">
                <a:solidFill>
                  <a:srgbClr val="FFFFFF"/>
                </a:solidFill>
                <a:latin typeface="Clear Sans Regular Bold"/>
              </a:rPr>
              <a:t>Excelente para manter uma rotina saudável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26040" y="6206151"/>
            <a:ext cx="10868062" cy="60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3849">
                <a:solidFill>
                  <a:srgbClr val="FFFFFF"/>
                </a:solidFill>
                <a:latin typeface="Clear Sans Regular Bold"/>
              </a:rPr>
              <a:t>Com explicações de como realizar as atividades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1B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1535195" cy="125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60"/>
              </a:lnSpc>
            </a:pPr>
            <a:r>
              <a:rPr lang="en-US" sz="8300">
                <a:solidFill>
                  <a:srgbClr val="FFFFFF"/>
                </a:solidFill>
                <a:latin typeface="Halant Medium Bold"/>
              </a:rPr>
              <a:t>Funcionalidades do App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79948" y="3219619"/>
            <a:ext cx="8283947" cy="121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3850">
                <a:solidFill>
                  <a:srgbClr val="FFFFFF"/>
                </a:solidFill>
                <a:latin typeface="Clear Sans Regular Bold"/>
              </a:rPr>
              <a:t>Menu interativo para escolha de seus exercícios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014804"/>
            <a:ext cx="1600200" cy="1600200"/>
            <a:chOff x="0" y="0"/>
            <a:chExt cx="2133600" cy="2133600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0"/>
              <a:ext cx="2133600" cy="2133600"/>
              <a:chOff x="6705600" y="1371600"/>
              <a:chExt cx="10972800" cy="109728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51989" y="683638"/>
              <a:ext cx="1429621" cy="1023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5600">
                  <a:solidFill>
                    <a:srgbClr val="FFFFFF"/>
                  </a:solidFill>
                  <a:latin typeface="Halant Medium Bold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449436"/>
            <a:ext cx="1600200" cy="1600200"/>
            <a:chOff x="0" y="0"/>
            <a:chExt cx="2133600" cy="2133600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133600" cy="2133600"/>
              <a:chOff x="6705600" y="1371600"/>
              <a:chExt cx="10972800" cy="1097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351989" y="670938"/>
              <a:ext cx="1429621" cy="1023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5600">
                  <a:solidFill>
                    <a:srgbClr val="FFFFFF"/>
                  </a:solidFill>
                  <a:latin typeface="Halant Medium Bold"/>
                </a:rPr>
                <a:t>02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79948" y="5633110"/>
            <a:ext cx="8283947" cy="121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3850">
                <a:solidFill>
                  <a:srgbClr val="FFFFFF"/>
                </a:solidFill>
                <a:latin typeface="Clear Sans Regular Bold"/>
              </a:rPr>
              <a:t>Acessar a atividades de sua escolha para realiza-la 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7658100"/>
            <a:ext cx="1600200" cy="1600200"/>
            <a:chOff x="0" y="0"/>
            <a:chExt cx="2133600" cy="2133600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0" y="0"/>
              <a:ext cx="2133600" cy="2133600"/>
              <a:chOff x="6705600" y="1371600"/>
              <a:chExt cx="10972800" cy="109728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351989" y="670938"/>
              <a:ext cx="1429621" cy="1023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5600">
                  <a:solidFill>
                    <a:srgbClr val="FFFFFF"/>
                  </a:solidFill>
                  <a:latin typeface="Halant Medium Bold"/>
                </a:rPr>
                <a:t>03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279948" y="7841774"/>
            <a:ext cx="8283947" cy="121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3850">
                <a:solidFill>
                  <a:srgbClr val="FFFFFF"/>
                </a:solidFill>
                <a:latin typeface="Clear Sans Regular Bold"/>
              </a:rPr>
              <a:t>Possibilidade de criar uma conta e utiliza-la no app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B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4593546"/>
            <a:ext cx="1600200" cy="1600200"/>
            <a:chOff x="6705600" y="1371600"/>
            <a:chExt cx="10972800" cy="10972800"/>
          </a:xfrm>
        </p:grpSpPr>
        <p:sp>
          <p:nvSpPr>
            <p:cNvPr name="Freeform 3" id="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6776" y="4770548"/>
            <a:ext cx="1404048" cy="1246196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28700" y="6858000"/>
            <a:ext cx="1600200" cy="1600200"/>
            <a:chOff x="6705600" y="1371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66642" y="7067184"/>
            <a:ext cx="1124316" cy="1124316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144000" y="4401445"/>
            <a:ext cx="1600200" cy="1600200"/>
            <a:chOff x="6705600" y="1371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281136" y="4505123"/>
            <a:ext cx="1364987" cy="139284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281136" y="6925894"/>
            <a:ext cx="1464412" cy="146441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868271" y="7124700"/>
            <a:ext cx="472045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Halant Medium Bold"/>
              </a:rPr>
              <a:t>Expo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028700"/>
            <a:ext cx="7841414" cy="251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60"/>
              </a:lnSpc>
            </a:pPr>
            <a:r>
              <a:rPr lang="en-US" sz="8300">
                <a:solidFill>
                  <a:srgbClr val="FFFFFF"/>
                </a:solidFill>
                <a:latin typeface="Halant Medium Bold"/>
              </a:rPr>
              <a:t>Ferramentas utilizadas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68271" y="4326846"/>
            <a:ext cx="2832639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Halant Medium Bold"/>
              </a:rPr>
              <a:t>React Native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83571" y="4076700"/>
            <a:ext cx="4720458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Halant Medium Bold"/>
              </a:rPr>
              <a:t>React Navigation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52814" y="7124700"/>
            <a:ext cx="702557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Halant Medium Bold"/>
              </a:rPr>
              <a:t>Java 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DAEiuAurdZo</dc:identifier>
  <dcterms:modified xsi:type="dcterms:W3CDTF">2011-08-01T06:04:30Z</dcterms:modified>
  <cp:revision>1</cp:revision>
  <dc:title>Muscle App</dc:title>
</cp:coreProperties>
</file>