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 snapToObjects="1">
      <p:cViewPr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2BD3-C9DE-9049-8A16-FC5CD7B9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DAA40-B223-2C47-B6B5-3ED11EB3D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3199-1BC0-6241-B976-CDA8B36F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74B0-6B5D-D74D-B7FF-46BA3F211704}" type="datetimeFigureOut">
              <a:t>25/03/2020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5D735-129F-5A43-8888-098451D6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09D94-CB8D-EE4C-8AFA-0E2B5578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E42F-928E-4241-A762-1B3144032F35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94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CED7-D157-C04B-90E1-C4E2E6D7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A73FD-F766-8342-8A51-FA4A1E065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6F21C-78BD-4C47-8610-79A7471B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74B0-6B5D-D74D-B7FF-46BA3F211704}" type="datetimeFigureOut">
              <a:t>25/03/2020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D655-1B73-0747-83BD-4E4891F4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7901-7A47-6049-AE27-27AA7747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E42F-928E-4241-A762-1B3144032F35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97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D2B18-7A61-8E4C-B9CC-A6A82C0F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2B98D-8EF9-D94F-8BEF-5AD2D040B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EC8C3-29CB-7149-97CC-CD160186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74B0-6B5D-D74D-B7FF-46BA3F211704}" type="datetimeFigureOut">
              <a:t>25/03/2020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C22A4-6834-854A-823A-A2325447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9BD04-D8BD-3645-A956-11040D7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E42F-928E-4241-A762-1B3144032F35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94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147F-4B37-A94E-850F-F2CFE2C5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3AA8-F56F-B247-AEC1-EFE616725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1D58C-7605-3E4E-8E79-AB37D129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74B0-6B5D-D74D-B7FF-46BA3F211704}" type="datetimeFigureOut">
              <a:t>25/03/2020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7EAB6-5F5F-AC4B-A8BC-684103BF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A3600-C3DA-4A46-9E95-1D554DE7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E42F-928E-4241-A762-1B3144032F35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53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E369-3D55-0A44-9388-DE296C7B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71EDE-51A8-594A-A801-5781985A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F7456-EE9D-0840-8530-EA65BEE0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74B0-6B5D-D74D-B7FF-46BA3F211704}" type="datetimeFigureOut">
              <a:t>25/03/2020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923DA-B2BA-3448-8CD3-91AE3FEC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1FBF-911D-ED40-A4A2-347F11A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E42F-928E-4241-A762-1B3144032F35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66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FBF7-670C-3C4E-805A-18E01E07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6A13-0B44-2C4D-828B-93375BB4C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26772-C4E7-8744-9877-FF34D24A2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98AF7-2813-E340-9E22-67D27425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74B0-6B5D-D74D-B7FF-46BA3F211704}" type="datetimeFigureOut">
              <a:t>25/03/2020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F054-C428-6243-A5A0-5CC89D64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ECE19-B54E-074F-AE98-6C41C46B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E42F-928E-4241-A762-1B3144032F35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33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9850-7A62-824F-BB00-1460A0AB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C7D08-7C3E-BA49-9F9B-C000B38EE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B2E71-B8F3-D347-87C0-6B7385E75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B6A4C-5CAE-584B-893D-D40C8469E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50618-A35B-D547-ACFB-9586993F1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14209-24E3-3E46-8458-1DA3FC83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74B0-6B5D-D74D-B7FF-46BA3F211704}" type="datetimeFigureOut">
              <a:t>25/03/2020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6C02A-3F20-2F49-BBD1-F6605B28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44996-FA8E-BE45-AA4F-480DA858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E42F-928E-4241-A762-1B3144032F35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98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F8EB-F087-AB42-8E3E-D741D496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D107D-123E-1B4E-940C-1799FD4E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74B0-6B5D-D74D-B7FF-46BA3F211704}" type="datetimeFigureOut">
              <a:t>25/03/2020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F8588-3951-9841-90FD-D381FF23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1FCCE-F866-2247-923B-C48EC2F9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E42F-928E-4241-A762-1B3144032F35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8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70C7F-3024-0F44-8BBD-2C5757C0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74B0-6B5D-D74D-B7FF-46BA3F211704}" type="datetimeFigureOut">
              <a:t>25/03/2020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3E724-B1F5-614C-98A8-06B94434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91F4B-3B9B-3E4C-9FFB-06B093CF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E42F-928E-4241-A762-1B3144032F35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1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7D35-B712-3747-8A06-B4F546D0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2588-7E2E-304E-A5B3-389A9426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F8F12-B7BC-CB4E-9B28-6999C3DA1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EB52E-9303-3E49-A786-4CD044E5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74B0-6B5D-D74D-B7FF-46BA3F211704}" type="datetimeFigureOut">
              <a:t>25/03/2020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642F8-2C99-BD4E-83E7-B571989A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2D228-4C9E-9D4E-93AD-8E6CA13B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E42F-928E-4241-A762-1B3144032F35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47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4EA9-7F5E-1641-B5C9-7184BE88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7C963-4A91-9C4D-85AB-910532D54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9D8FD-55FB-AD43-8615-3C1DA7F42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95132-74B7-C149-AEC6-F69D30CB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74B0-6B5D-D74D-B7FF-46BA3F211704}" type="datetimeFigureOut">
              <a:t>25/03/2020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13A3-8147-534F-9FED-68815223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341-F0AD-C54B-BE66-949F0F65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E42F-928E-4241-A762-1B3144032F35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04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95AF4-7CF5-1C47-8620-98966237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D93BB-4E10-344C-A884-350894A04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C94DB-6897-154F-A1D1-A88A71DC8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074B0-6B5D-D74D-B7FF-46BA3F211704}" type="datetimeFigureOut">
              <a:t>25/03/2020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54188-97B6-F54F-90E2-E4618CE34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73B4E-8C73-9B42-8437-361B72F5D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FE42F-928E-4241-A762-1B3144032F35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8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E280-3025-DC46-82BB-682FD1385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TIPOS DE ROTAÇÕES EM ÁRVORES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7D0F8-1559-6F4F-BEF2-993EBADAF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PARTE DO BALANCEAMENTO DE ÁRVORES AVL</a:t>
            </a:r>
          </a:p>
          <a:p>
            <a:endParaRPr lang="pt-BR"/>
          </a:p>
          <a:p>
            <a:r>
              <a:rPr lang="pt-BR"/>
              <a:t>PROF. ARTUR OLIVEIRA GOMES</a:t>
            </a:r>
          </a:p>
        </p:txBody>
      </p:sp>
    </p:spTree>
    <p:extLst>
      <p:ext uri="{BB962C8B-B14F-4D97-AF65-F5344CB8AC3E}">
        <p14:creationId xmlns:p14="http://schemas.microsoft.com/office/powerpoint/2010/main" val="222414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9E8A9-51BF-264E-B2D7-ED79F0692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879" y="446915"/>
            <a:ext cx="3200400" cy="28448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8CE2C9-2089-A341-AEC8-3A6B4681542F}"/>
              </a:ext>
            </a:extLst>
          </p:cNvPr>
          <p:cNvCxnSpPr>
            <a:cxnSpLocks/>
          </p:cNvCxnSpPr>
          <p:nvPr/>
        </p:nvCxnSpPr>
        <p:spPr>
          <a:xfrm flipH="1">
            <a:off x="2805232" y="1424213"/>
            <a:ext cx="1171229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A98F78-0D48-5C47-AB59-8AD89EE8E1A0}"/>
              </a:ext>
            </a:extLst>
          </p:cNvPr>
          <p:cNvSpPr txBox="1"/>
          <p:nvPr/>
        </p:nvSpPr>
        <p:spPr>
          <a:xfrm>
            <a:off x="4176480" y="1239547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chemeClr val="accent1"/>
                </a:solidFill>
              </a:rPr>
              <a:t>Mediano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83FEAB-7800-CC48-81D4-E94027735696}"/>
              </a:ext>
            </a:extLst>
          </p:cNvPr>
          <p:cNvSpPr txBox="1"/>
          <p:nvPr/>
        </p:nvSpPr>
        <p:spPr>
          <a:xfrm>
            <a:off x="4176480" y="566232"/>
            <a:ext cx="16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Avô paga o pato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233540-F256-914C-890D-13DDF2E3ACC7}"/>
              </a:ext>
            </a:extLst>
          </p:cNvPr>
          <p:cNvCxnSpPr>
            <a:cxnSpLocks/>
          </p:cNvCxnSpPr>
          <p:nvPr/>
        </p:nvCxnSpPr>
        <p:spPr>
          <a:xfrm flipH="1">
            <a:off x="2271832" y="750898"/>
            <a:ext cx="1704629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9FA33B-C6EF-6B46-9D7A-5234013D8410}"/>
              </a:ext>
            </a:extLst>
          </p:cNvPr>
          <p:cNvCxnSpPr>
            <a:cxnSpLocks/>
          </p:cNvCxnSpPr>
          <p:nvPr/>
        </p:nvCxnSpPr>
        <p:spPr>
          <a:xfrm flipH="1">
            <a:off x="3489456" y="2219547"/>
            <a:ext cx="487005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150C39-7A16-774D-AAA7-39596D6AF2F9}"/>
              </a:ext>
            </a:extLst>
          </p:cNvPr>
          <p:cNvSpPr txBox="1"/>
          <p:nvPr/>
        </p:nvSpPr>
        <p:spPr>
          <a:xfrm>
            <a:off x="4176480" y="2034881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rgbClr val="7030A0"/>
                </a:solidFill>
              </a:rPr>
              <a:t>Nó desbalanceado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6B94B32-6BD5-244E-B2B2-FC104C9EA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121" y="457117"/>
            <a:ext cx="3848100" cy="2133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6A781B-2489-014B-901C-990F882018BA}"/>
              </a:ext>
            </a:extLst>
          </p:cNvPr>
          <p:cNvSpPr txBox="1"/>
          <p:nvPr/>
        </p:nvSpPr>
        <p:spPr>
          <a:xfrm>
            <a:off x="6093469" y="852384"/>
            <a:ext cx="2489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Rotação à esquerda de 4</a:t>
            </a:r>
          </a:p>
          <a:p>
            <a:pPr algn="ctr"/>
            <a:r>
              <a:rPr lang="pt-BR"/>
              <a:t>Ao redor de 6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9437DE-2DBF-D543-AFFF-7C0057EE75DE}"/>
              </a:ext>
            </a:extLst>
          </p:cNvPr>
          <p:cNvCxnSpPr>
            <a:cxnSpLocks/>
          </p:cNvCxnSpPr>
          <p:nvPr/>
        </p:nvCxnSpPr>
        <p:spPr>
          <a:xfrm>
            <a:off x="6284802" y="1688286"/>
            <a:ext cx="210731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746E3A1B-BF24-0849-8991-AC0AA092004E}"/>
              </a:ext>
            </a:extLst>
          </p:cNvPr>
          <p:cNvSpPr/>
          <p:nvPr/>
        </p:nvSpPr>
        <p:spPr>
          <a:xfrm>
            <a:off x="314677" y="668120"/>
            <a:ext cx="2452532" cy="2748864"/>
          </a:xfrm>
          <a:prstGeom prst="arc">
            <a:avLst>
              <a:gd name="adj1" fmla="val 7495870"/>
              <a:gd name="adj2" fmla="val 16053154"/>
            </a:avLst>
          </a:prstGeom>
          <a:ln w="63500">
            <a:solidFill>
              <a:srgbClr val="C00000">
                <a:alpha val="31000"/>
              </a:srgbClr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C204DB4-32FA-DF47-9A75-24441334E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989" y="3986606"/>
            <a:ext cx="3073400" cy="2794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C17B11-6B4B-7A4D-BB7E-3532A9A29A59}"/>
              </a:ext>
            </a:extLst>
          </p:cNvPr>
          <p:cNvCxnSpPr>
            <a:cxnSpLocks/>
          </p:cNvCxnSpPr>
          <p:nvPr/>
        </p:nvCxnSpPr>
        <p:spPr>
          <a:xfrm>
            <a:off x="2249823" y="4913104"/>
            <a:ext cx="1136667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2AF676-1D44-1D41-9CA9-D4867F10C0F5}"/>
              </a:ext>
            </a:extLst>
          </p:cNvPr>
          <p:cNvSpPr txBox="1"/>
          <p:nvPr/>
        </p:nvSpPr>
        <p:spPr>
          <a:xfrm>
            <a:off x="1209153" y="472843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chemeClr val="accent1"/>
                </a:solidFill>
              </a:rPr>
              <a:t>Mediano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E7251F-86C2-0F4F-AFB9-54479ED9D656}"/>
              </a:ext>
            </a:extLst>
          </p:cNvPr>
          <p:cNvSpPr txBox="1"/>
          <p:nvPr/>
        </p:nvSpPr>
        <p:spPr>
          <a:xfrm>
            <a:off x="542945" y="4055123"/>
            <a:ext cx="16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Avô paga o pato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6D0B35-DD5C-EE47-8999-A9C251907A01}"/>
              </a:ext>
            </a:extLst>
          </p:cNvPr>
          <p:cNvCxnSpPr>
            <a:cxnSpLocks/>
          </p:cNvCxnSpPr>
          <p:nvPr/>
        </p:nvCxnSpPr>
        <p:spPr>
          <a:xfrm>
            <a:off x="2249823" y="4282905"/>
            <a:ext cx="1700206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6CB24A-0FF8-7042-BF5A-F52E5635A5D4}"/>
              </a:ext>
            </a:extLst>
          </p:cNvPr>
          <p:cNvCxnSpPr>
            <a:cxnSpLocks/>
          </p:cNvCxnSpPr>
          <p:nvPr/>
        </p:nvCxnSpPr>
        <p:spPr>
          <a:xfrm>
            <a:off x="2249823" y="5708438"/>
            <a:ext cx="568333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51ACE5-8278-C14D-845D-1B706CB2585C}"/>
              </a:ext>
            </a:extLst>
          </p:cNvPr>
          <p:cNvSpPr txBox="1"/>
          <p:nvPr/>
        </p:nvSpPr>
        <p:spPr>
          <a:xfrm>
            <a:off x="314677" y="552377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rgbClr val="7030A0"/>
                </a:solidFill>
              </a:rPr>
              <a:t>Nó desbalanceado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4B6D42E2-D93A-5440-B65B-5E3B0381515E}"/>
              </a:ext>
            </a:extLst>
          </p:cNvPr>
          <p:cNvSpPr/>
          <p:nvPr/>
        </p:nvSpPr>
        <p:spPr>
          <a:xfrm>
            <a:off x="3453450" y="4239789"/>
            <a:ext cx="2452532" cy="2748864"/>
          </a:xfrm>
          <a:prstGeom prst="arc">
            <a:avLst>
              <a:gd name="adj1" fmla="val 16691358"/>
              <a:gd name="adj2" fmla="val 2878071"/>
            </a:avLst>
          </a:prstGeom>
          <a:ln w="63500">
            <a:solidFill>
              <a:srgbClr val="C00000">
                <a:alpha val="31000"/>
              </a:srgbClr>
            </a:solidFill>
            <a:prstDash val="sysDash"/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AAC9F16-CC50-784D-A0D5-14257EEC4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94" y="4086484"/>
            <a:ext cx="3848100" cy="21336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7DD7E95-5514-F64A-B188-A8CF538EEA5F}"/>
              </a:ext>
            </a:extLst>
          </p:cNvPr>
          <p:cNvSpPr txBox="1"/>
          <p:nvPr/>
        </p:nvSpPr>
        <p:spPr>
          <a:xfrm>
            <a:off x="6100082" y="4589938"/>
            <a:ext cx="2221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Rotação à direita de 8</a:t>
            </a:r>
          </a:p>
          <a:p>
            <a:pPr algn="ctr"/>
            <a:r>
              <a:rPr lang="pt-BR"/>
              <a:t>Ao redor de 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17AF50-D862-A349-8EF7-75C6E47A2EFF}"/>
              </a:ext>
            </a:extLst>
          </p:cNvPr>
          <p:cNvCxnSpPr>
            <a:cxnSpLocks/>
          </p:cNvCxnSpPr>
          <p:nvPr/>
        </p:nvCxnSpPr>
        <p:spPr>
          <a:xfrm>
            <a:off x="6242515" y="5392386"/>
            <a:ext cx="193631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781C0D7-245D-0540-A025-094553B78C8B}"/>
              </a:ext>
            </a:extLst>
          </p:cNvPr>
          <p:cNvSpPr txBox="1"/>
          <p:nvPr/>
        </p:nvSpPr>
        <p:spPr>
          <a:xfrm>
            <a:off x="4382108" y="-8268"/>
            <a:ext cx="413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CASO 1 - ROTAÇÃO SIMPLES À ESQUERDA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07E83D-1E19-FF45-8D4E-D4BDBE3AB558}"/>
              </a:ext>
            </a:extLst>
          </p:cNvPr>
          <p:cNvSpPr txBox="1"/>
          <p:nvPr/>
        </p:nvSpPr>
        <p:spPr>
          <a:xfrm>
            <a:off x="4382107" y="3700905"/>
            <a:ext cx="382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CASO 2 - ROTAÇÃO SIMPLES À DIREITA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4DFCBC-BF07-814F-88D4-612035C04B1F}"/>
              </a:ext>
            </a:extLst>
          </p:cNvPr>
          <p:cNvCxnSpPr/>
          <p:nvPr/>
        </p:nvCxnSpPr>
        <p:spPr>
          <a:xfrm>
            <a:off x="314677" y="3456878"/>
            <a:ext cx="11445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2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3A3C6F-DAA8-1340-B2E1-9D81F5ED9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09" y="339142"/>
            <a:ext cx="3073400" cy="2857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6A781B-2489-014B-901C-990F882018BA}"/>
              </a:ext>
            </a:extLst>
          </p:cNvPr>
          <p:cNvSpPr txBox="1"/>
          <p:nvPr/>
        </p:nvSpPr>
        <p:spPr>
          <a:xfrm>
            <a:off x="5750996" y="1486000"/>
            <a:ext cx="222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Rotação à direita de 8</a:t>
            </a:r>
          </a:p>
          <a:p>
            <a:pPr algn="ctr"/>
            <a:r>
              <a:rPr lang="pt-BR"/>
              <a:t>Ao redor de 6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9437DE-2DBF-D543-AFFF-7C0057EE75DE}"/>
              </a:ext>
            </a:extLst>
          </p:cNvPr>
          <p:cNvCxnSpPr>
            <a:cxnSpLocks/>
          </p:cNvCxnSpPr>
          <p:nvPr/>
        </p:nvCxnSpPr>
        <p:spPr>
          <a:xfrm>
            <a:off x="6017753" y="2254994"/>
            <a:ext cx="181400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746E3A1B-BF24-0849-8991-AC0AA092004E}"/>
              </a:ext>
            </a:extLst>
          </p:cNvPr>
          <p:cNvSpPr/>
          <p:nvPr/>
        </p:nvSpPr>
        <p:spPr>
          <a:xfrm>
            <a:off x="2117551" y="1387623"/>
            <a:ext cx="1289457" cy="1432612"/>
          </a:xfrm>
          <a:prstGeom prst="arc">
            <a:avLst>
              <a:gd name="adj1" fmla="val 16691358"/>
              <a:gd name="adj2" fmla="val 2878071"/>
            </a:avLst>
          </a:prstGeom>
          <a:ln w="63500">
            <a:solidFill>
              <a:srgbClr val="C00000">
                <a:alpha val="31000"/>
              </a:srgbClr>
            </a:solidFill>
            <a:prstDash val="sysDash"/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6AFB68-FA86-0247-8B1D-D0660B60E4DF}"/>
              </a:ext>
            </a:extLst>
          </p:cNvPr>
          <p:cNvCxnSpPr>
            <a:cxnSpLocks/>
          </p:cNvCxnSpPr>
          <p:nvPr/>
        </p:nvCxnSpPr>
        <p:spPr>
          <a:xfrm flipH="1">
            <a:off x="2898833" y="1387623"/>
            <a:ext cx="929359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7DD017-B04A-624E-A5C2-C2D8304EEECF}"/>
              </a:ext>
            </a:extLst>
          </p:cNvPr>
          <p:cNvSpPr txBox="1"/>
          <p:nvPr/>
        </p:nvSpPr>
        <p:spPr>
          <a:xfrm>
            <a:off x="3925404" y="1202957"/>
            <a:ext cx="102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accent1"/>
                </a:solidFill>
              </a:rPr>
              <a:t>Mediano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DE7B2-DB0F-BF4B-8131-217A15E02F3D}"/>
              </a:ext>
            </a:extLst>
          </p:cNvPr>
          <p:cNvSpPr txBox="1"/>
          <p:nvPr/>
        </p:nvSpPr>
        <p:spPr>
          <a:xfrm>
            <a:off x="3949747" y="428763"/>
            <a:ext cx="169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Avô paga o pato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1100C5-718D-DE47-A53C-7AAEDE28783F}"/>
              </a:ext>
            </a:extLst>
          </p:cNvPr>
          <p:cNvCxnSpPr>
            <a:cxnSpLocks/>
          </p:cNvCxnSpPr>
          <p:nvPr/>
        </p:nvCxnSpPr>
        <p:spPr>
          <a:xfrm flipH="1">
            <a:off x="2123562" y="617492"/>
            <a:ext cx="1704630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DAA54E-F058-544D-BE86-DF755F4948AF}"/>
              </a:ext>
            </a:extLst>
          </p:cNvPr>
          <p:cNvCxnSpPr>
            <a:cxnSpLocks/>
          </p:cNvCxnSpPr>
          <p:nvPr/>
        </p:nvCxnSpPr>
        <p:spPr>
          <a:xfrm flipH="1" flipV="1">
            <a:off x="2117552" y="2197244"/>
            <a:ext cx="1710640" cy="807657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86F4EB-AE1C-3343-8429-B29946E049A0}"/>
              </a:ext>
            </a:extLst>
          </p:cNvPr>
          <p:cNvSpPr txBox="1"/>
          <p:nvPr/>
        </p:nvSpPr>
        <p:spPr>
          <a:xfrm>
            <a:off x="3949747" y="2820235"/>
            <a:ext cx="192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rgbClr val="7030A0"/>
                </a:solidFill>
              </a:rPr>
              <a:t>Nó desbalanceado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A2FE01E-445D-AF44-8A13-44597DAF8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454" y="428763"/>
            <a:ext cx="3200400" cy="2844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E96B8F6-1A0E-4F47-AD59-D183AD844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954" y="3933625"/>
            <a:ext cx="3073400" cy="2794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A68C660-8A36-C54B-8B3F-6D19854CE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92" y="3960758"/>
            <a:ext cx="3530600" cy="28829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D9226FF-05E9-1541-B5D9-31D23FAD7399}"/>
              </a:ext>
            </a:extLst>
          </p:cNvPr>
          <p:cNvSpPr txBox="1"/>
          <p:nvPr/>
        </p:nvSpPr>
        <p:spPr>
          <a:xfrm>
            <a:off x="5613567" y="4728794"/>
            <a:ext cx="2489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Rotação à esquerda de 4</a:t>
            </a:r>
          </a:p>
          <a:p>
            <a:pPr algn="ctr"/>
            <a:r>
              <a:rPr lang="pt-BR"/>
              <a:t>Ao redor de 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B50EC1-4710-BE40-8B60-C1C0699A1512}"/>
              </a:ext>
            </a:extLst>
          </p:cNvPr>
          <p:cNvCxnSpPr>
            <a:cxnSpLocks/>
          </p:cNvCxnSpPr>
          <p:nvPr/>
        </p:nvCxnSpPr>
        <p:spPr>
          <a:xfrm>
            <a:off x="5796529" y="5632824"/>
            <a:ext cx="23070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81D001F7-2FCE-EA41-A24D-BE0E04AE7260}"/>
              </a:ext>
            </a:extLst>
          </p:cNvPr>
          <p:cNvSpPr/>
          <p:nvPr/>
        </p:nvSpPr>
        <p:spPr>
          <a:xfrm>
            <a:off x="821436" y="4957718"/>
            <a:ext cx="1289457" cy="1432612"/>
          </a:xfrm>
          <a:prstGeom prst="arc">
            <a:avLst>
              <a:gd name="adj1" fmla="val 6849632"/>
              <a:gd name="adj2" fmla="val 15776846"/>
            </a:avLst>
          </a:prstGeom>
          <a:ln w="63500">
            <a:solidFill>
              <a:srgbClr val="C00000">
                <a:alpha val="31000"/>
              </a:srgbClr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9D5B31F-0F14-6A4F-922C-AC1F860B9000}"/>
              </a:ext>
            </a:extLst>
          </p:cNvPr>
          <p:cNvCxnSpPr>
            <a:cxnSpLocks/>
          </p:cNvCxnSpPr>
          <p:nvPr/>
        </p:nvCxnSpPr>
        <p:spPr>
          <a:xfrm flipH="1">
            <a:off x="1948891" y="4957718"/>
            <a:ext cx="1538866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8A9332-5705-7147-8477-3570F5454BAF}"/>
              </a:ext>
            </a:extLst>
          </p:cNvPr>
          <p:cNvSpPr txBox="1"/>
          <p:nvPr/>
        </p:nvSpPr>
        <p:spPr>
          <a:xfrm>
            <a:off x="3630509" y="4773052"/>
            <a:ext cx="102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accent1"/>
                </a:solidFill>
              </a:rPr>
              <a:t>Mediano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E5CF39-5C39-6B4E-AE96-4F6A0B4683EA}"/>
              </a:ext>
            </a:extLst>
          </p:cNvPr>
          <p:cNvSpPr txBox="1"/>
          <p:nvPr/>
        </p:nvSpPr>
        <p:spPr>
          <a:xfrm>
            <a:off x="3654852" y="3998858"/>
            <a:ext cx="169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Avô paga o pato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959678-2A19-0E43-A522-EC2B16A6660D}"/>
              </a:ext>
            </a:extLst>
          </p:cNvPr>
          <p:cNvCxnSpPr>
            <a:cxnSpLocks/>
          </p:cNvCxnSpPr>
          <p:nvPr/>
        </p:nvCxnSpPr>
        <p:spPr>
          <a:xfrm flipH="1">
            <a:off x="2611642" y="4187587"/>
            <a:ext cx="864964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B29C19-3E5E-5D44-9DE9-908284528E30}"/>
              </a:ext>
            </a:extLst>
          </p:cNvPr>
          <p:cNvCxnSpPr>
            <a:cxnSpLocks/>
          </p:cNvCxnSpPr>
          <p:nvPr/>
        </p:nvCxnSpPr>
        <p:spPr>
          <a:xfrm flipH="1" flipV="1">
            <a:off x="2605631" y="5767340"/>
            <a:ext cx="792916" cy="374364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81BF754-5A57-3B4E-8F1A-384CC8C12C64}"/>
              </a:ext>
            </a:extLst>
          </p:cNvPr>
          <p:cNvSpPr txBox="1"/>
          <p:nvPr/>
        </p:nvSpPr>
        <p:spPr>
          <a:xfrm>
            <a:off x="3454522" y="5964654"/>
            <a:ext cx="192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rgbClr val="7030A0"/>
                </a:solidFill>
              </a:rPr>
              <a:t>Nó desbalanceado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03EC8E0-1E86-B144-A5D6-2FE47DB99290}"/>
              </a:ext>
            </a:extLst>
          </p:cNvPr>
          <p:cNvCxnSpPr/>
          <p:nvPr/>
        </p:nvCxnSpPr>
        <p:spPr>
          <a:xfrm>
            <a:off x="297592" y="3367668"/>
            <a:ext cx="11533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AAD895A-57F9-634A-A08E-485F9242E1FD}"/>
              </a:ext>
            </a:extLst>
          </p:cNvPr>
          <p:cNvSpPr txBox="1"/>
          <p:nvPr/>
        </p:nvSpPr>
        <p:spPr>
          <a:xfrm>
            <a:off x="3630509" y="-30974"/>
            <a:ext cx="475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CASO 3 - ROTAÇÃO SIMPLES À DIREITA + CASO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42B46B-6434-B34F-8D97-40F44CBC5DB3}"/>
              </a:ext>
            </a:extLst>
          </p:cNvPr>
          <p:cNvSpPr txBox="1"/>
          <p:nvPr/>
        </p:nvSpPr>
        <p:spPr>
          <a:xfrm>
            <a:off x="3630509" y="3444589"/>
            <a:ext cx="475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CASO 4 - ROTAÇÃO SIMPLES À DIREITA + CASO 2</a:t>
            </a:r>
          </a:p>
        </p:txBody>
      </p:sp>
    </p:spTree>
    <p:extLst>
      <p:ext uri="{BB962C8B-B14F-4D97-AF65-F5344CB8AC3E}">
        <p14:creationId xmlns:p14="http://schemas.microsoft.com/office/powerpoint/2010/main" val="4078861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114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TIPOS DE ROTAÇÕES EM ÁRVORES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artur.o.gomes@gmail.com</dc:creator>
  <cp:lastModifiedBy>artur.o.gomes@gmail.com</cp:lastModifiedBy>
  <cp:revision>23</cp:revision>
  <cp:lastPrinted>2020-03-25T21:31:14Z</cp:lastPrinted>
  <dcterms:created xsi:type="dcterms:W3CDTF">2020-03-25T20:34:09Z</dcterms:created>
  <dcterms:modified xsi:type="dcterms:W3CDTF">2020-03-27T00:39:22Z</dcterms:modified>
</cp:coreProperties>
</file>