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880" y="-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FB03-706A-8A46-9C4C-DD7D411BDB75}" type="datetimeFigureOut">
              <a:rPr lang="en-US" smtClean="0"/>
              <a:t>15/05/16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D72E-8C15-8740-A364-5E616AA6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1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FB03-706A-8A46-9C4C-DD7D411BDB75}" type="datetimeFigureOut">
              <a:rPr lang="en-US" smtClean="0"/>
              <a:t>15/05/16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D72E-8C15-8740-A364-5E616AA6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8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FB03-706A-8A46-9C4C-DD7D411BDB75}" type="datetimeFigureOut">
              <a:rPr lang="en-US" smtClean="0"/>
              <a:t>15/05/16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D72E-8C15-8740-A364-5E616AA6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2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FB03-706A-8A46-9C4C-DD7D411BDB75}" type="datetimeFigureOut">
              <a:rPr lang="en-US" smtClean="0"/>
              <a:t>15/05/16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D72E-8C15-8740-A364-5E616AA6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0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FB03-706A-8A46-9C4C-DD7D411BDB75}" type="datetimeFigureOut">
              <a:rPr lang="en-US" smtClean="0"/>
              <a:t>15/05/16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D72E-8C15-8740-A364-5E616AA6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2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FB03-706A-8A46-9C4C-DD7D411BDB75}" type="datetimeFigureOut">
              <a:rPr lang="en-US" smtClean="0"/>
              <a:t>15/05/16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D72E-8C15-8740-A364-5E616AA6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6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FB03-706A-8A46-9C4C-DD7D411BDB75}" type="datetimeFigureOut">
              <a:rPr lang="en-US" smtClean="0"/>
              <a:t>15/05/16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D72E-8C15-8740-A364-5E616AA6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0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FB03-706A-8A46-9C4C-DD7D411BDB75}" type="datetimeFigureOut">
              <a:rPr lang="en-US" smtClean="0"/>
              <a:t>15/05/16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D72E-8C15-8740-A364-5E616AA6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4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FB03-706A-8A46-9C4C-DD7D411BDB75}" type="datetimeFigureOut">
              <a:rPr lang="en-US" smtClean="0"/>
              <a:t>15/05/16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D72E-8C15-8740-A364-5E616AA6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5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FB03-706A-8A46-9C4C-DD7D411BDB75}" type="datetimeFigureOut">
              <a:rPr lang="en-US" smtClean="0"/>
              <a:t>15/05/16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D72E-8C15-8740-A364-5E616AA6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6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FB03-706A-8A46-9C4C-DD7D411BDB75}" type="datetimeFigureOut">
              <a:rPr lang="en-US" smtClean="0"/>
              <a:t>15/05/16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D72E-8C15-8740-A364-5E616AA6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1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9FB03-706A-8A46-9C4C-DD7D411BDB75}" type="datetimeFigureOut">
              <a:rPr lang="en-US" smtClean="0"/>
              <a:t>15/05/16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3D72E-8C15-8740-A364-5E616AA6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CD 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55"/>
            <a:ext cx="4316344" cy="108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251" y="6098073"/>
            <a:ext cx="1579196" cy="6757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095" y="6010572"/>
            <a:ext cx="1527005" cy="92439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22954" y="2482356"/>
            <a:ext cx="7099947" cy="502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aseline="30000" dirty="0" err="1" smtClean="0"/>
              <a:t>Modelling</a:t>
            </a:r>
            <a:r>
              <a:rPr lang="en-US" sz="4000" baseline="30000" dirty="0" smtClean="0"/>
              <a:t> the </a:t>
            </a:r>
            <a:r>
              <a:rPr lang="en-US" sz="4000" baseline="30000" dirty="0" err="1" smtClean="0"/>
              <a:t>Haemodialysis</a:t>
            </a:r>
            <a:r>
              <a:rPr lang="en-US" sz="4000" baseline="30000" dirty="0" smtClean="0"/>
              <a:t> Machine with Circus</a:t>
            </a:r>
            <a:endParaRPr lang="en-US" sz="4000" dirty="0"/>
          </a:p>
        </p:txBody>
      </p:sp>
      <p:sp>
        <p:nvSpPr>
          <p:cNvPr id="11" name="Rectangle 10"/>
          <p:cNvSpPr/>
          <p:nvPr/>
        </p:nvSpPr>
        <p:spPr>
          <a:xfrm>
            <a:off x="2418670" y="3744658"/>
            <a:ext cx="43085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aseline="30000" dirty="0" smtClean="0"/>
              <a:t>Artur O. Gomes and Andrew Butterfield</a:t>
            </a:r>
            <a:endParaRPr lang="en-US" sz="3000" baseline="30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171" y="6098073"/>
            <a:ext cx="2703132" cy="5954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7186" y="6098073"/>
            <a:ext cx="2214868" cy="57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0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4140"/>
            <a:ext cx="7772400" cy="62232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Schedule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Approach</a:t>
            </a:r>
          </a:p>
          <a:p>
            <a:r>
              <a:rPr lang="en-US" dirty="0" err="1" smtClean="0"/>
              <a:t>Modelling</a:t>
            </a:r>
            <a:endParaRPr lang="en-US" dirty="0" smtClean="0"/>
          </a:p>
          <a:p>
            <a:r>
              <a:rPr lang="en-US" dirty="0" smtClean="0"/>
              <a:t>Analysis</a:t>
            </a:r>
          </a:p>
          <a:p>
            <a:r>
              <a:rPr lang="en-US" dirty="0" smtClean="0"/>
              <a:t>Observations</a:t>
            </a:r>
          </a:p>
          <a:p>
            <a:r>
              <a:rPr lang="en-US" dirty="0" smtClean="0"/>
              <a:t>Final considerations</a:t>
            </a:r>
          </a:p>
          <a:p>
            <a:endParaRPr lang="en-US" dirty="0"/>
          </a:p>
        </p:txBody>
      </p:sp>
      <p:pic>
        <p:nvPicPr>
          <p:cNvPr id="4" name="Picture 3" descr="trinity-bilingual-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232" y="-141108"/>
            <a:ext cx="3678768" cy="92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85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4140"/>
            <a:ext cx="7772400" cy="62232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Motivation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case-study for the PhD course</a:t>
            </a:r>
          </a:p>
          <a:p>
            <a:pPr lvl="1"/>
            <a:r>
              <a:rPr lang="en-US" dirty="0" smtClean="0"/>
              <a:t>An exercise for exploring the background</a:t>
            </a:r>
          </a:p>
          <a:p>
            <a:pPr lvl="1"/>
            <a:r>
              <a:rPr lang="en-US" dirty="0" smtClean="0"/>
              <a:t>Evaluate formal languages and tools</a:t>
            </a:r>
          </a:p>
          <a:p>
            <a:pPr lvl="1"/>
            <a:r>
              <a:rPr lang="en-US" dirty="0" smtClean="0"/>
              <a:t>Identify gaps in the existing related work</a:t>
            </a:r>
          </a:p>
          <a:p>
            <a:pPr lvl="1"/>
            <a:r>
              <a:rPr lang="en-US" dirty="0" smtClean="0"/>
              <a:t>Justify my contribution using a real world application</a:t>
            </a:r>
            <a:endParaRPr lang="en-US" dirty="0"/>
          </a:p>
        </p:txBody>
      </p:sp>
      <p:pic>
        <p:nvPicPr>
          <p:cNvPr id="4" name="Picture 3" descr="trinity-bilingual-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232" y="-141108"/>
            <a:ext cx="3678768" cy="92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04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4140"/>
            <a:ext cx="7772400" cy="62232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Motivation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choose </a:t>
            </a:r>
            <a:r>
              <a:rPr lang="en-US" i="1" dirty="0" smtClean="0"/>
              <a:t>Circus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smtClean="0"/>
              <a:t>Over 15 year of research</a:t>
            </a:r>
          </a:p>
          <a:p>
            <a:pPr lvl="1"/>
            <a:r>
              <a:rPr lang="en-US" dirty="0" smtClean="0"/>
              <a:t>Extensive number of publication</a:t>
            </a:r>
          </a:p>
          <a:p>
            <a:pPr lvl="1"/>
            <a:r>
              <a:rPr lang="en-US" dirty="0" smtClean="0"/>
              <a:t> </a:t>
            </a:r>
            <a:endParaRPr lang="en-US" dirty="0" smtClean="0"/>
          </a:p>
        </p:txBody>
      </p:sp>
      <p:pic>
        <p:nvPicPr>
          <p:cNvPr id="4" name="Picture 3" descr="trinity-bilingual-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232" y="-141108"/>
            <a:ext cx="3678768" cy="92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62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4140"/>
            <a:ext cx="7772400" cy="62232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Approach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Approach</a:t>
            </a:r>
          </a:p>
          <a:p>
            <a:r>
              <a:rPr lang="en-US" dirty="0" err="1" smtClean="0"/>
              <a:t>Modelling</a:t>
            </a:r>
            <a:endParaRPr lang="en-US" dirty="0" smtClean="0"/>
          </a:p>
          <a:p>
            <a:r>
              <a:rPr lang="en-US" dirty="0" smtClean="0"/>
              <a:t>Analysis</a:t>
            </a:r>
          </a:p>
          <a:p>
            <a:r>
              <a:rPr lang="en-US" dirty="0" smtClean="0"/>
              <a:t>Observations</a:t>
            </a:r>
          </a:p>
          <a:p>
            <a:r>
              <a:rPr lang="en-US" dirty="0" smtClean="0"/>
              <a:t>Final considerations</a:t>
            </a:r>
          </a:p>
          <a:p>
            <a:endParaRPr lang="en-US" dirty="0"/>
          </a:p>
        </p:txBody>
      </p:sp>
      <p:pic>
        <p:nvPicPr>
          <p:cNvPr id="4" name="Picture 3" descr="trinity-bilingual-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232" y="-141108"/>
            <a:ext cx="3678768" cy="92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9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4140"/>
            <a:ext cx="7772400" cy="62232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bg1"/>
                </a:solidFill>
              </a:rPr>
              <a:t>Modelling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Approach</a:t>
            </a:r>
          </a:p>
          <a:p>
            <a:r>
              <a:rPr lang="en-US" dirty="0" err="1" smtClean="0"/>
              <a:t>Modelling</a:t>
            </a:r>
            <a:endParaRPr lang="en-US" dirty="0" smtClean="0"/>
          </a:p>
          <a:p>
            <a:r>
              <a:rPr lang="en-US" dirty="0" smtClean="0"/>
              <a:t>Analysis</a:t>
            </a:r>
          </a:p>
          <a:p>
            <a:r>
              <a:rPr lang="en-US" dirty="0" smtClean="0"/>
              <a:t>Observations</a:t>
            </a:r>
          </a:p>
          <a:p>
            <a:r>
              <a:rPr lang="en-US" dirty="0" smtClean="0"/>
              <a:t>Final considerations</a:t>
            </a:r>
          </a:p>
          <a:p>
            <a:endParaRPr lang="en-US" dirty="0"/>
          </a:p>
        </p:txBody>
      </p:sp>
      <p:pic>
        <p:nvPicPr>
          <p:cNvPr id="4" name="Picture 3" descr="trinity-bilingual-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232" y="-141108"/>
            <a:ext cx="3678768" cy="92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72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4140"/>
            <a:ext cx="7772400" cy="62232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Approach</a:t>
            </a:r>
          </a:p>
          <a:p>
            <a:r>
              <a:rPr lang="en-US" dirty="0" err="1" smtClean="0"/>
              <a:t>Modelling</a:t>
            </a:r>
            <a:endParaRPr lang="en-US" dirty="0" smtClean="0"/>
          </a:p>
          <a:p>
            <a:r>
              <a:rPr lang="en-US" dirty="0" smtClean="0"/>
              <a:t>Analysis</a:t>
            </a:r>
          </a:p>
          <a:p>
            <a:r>
              <a:rPr lang="en-US" dirty="0" smtClean="0"/>
              <a:t>Observations</a:t>
            </a:r>
          </a:p>
          <a:p>
            <a:r>
              <a:rPr lang="en-US" dirty="0" smtClean="0"/>
              <a:t>Final considerations</a:t>
            </a:r>
          </a:p>
          <a:p>
            <a:endParaRPr lang="en-US" dirty="0"/>
          </a:p>
        </p:txBody>
      </p:sp>
      <p:pic>
        <p:nvPicPr>
          <p:cNvPr id="4" name="Picture 3" descr="trinity-bilingual-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232" y="-141108"/>
            <a:ext cx="3678768" cy="92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88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4140"/>
            <a:ext cx="7772400" cy="62232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Observations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Approach</a:t>
            </a:r>
          </a:p>
          <a:p>
            <a:r>
              <a:rPr lang="en-US" dirty="0" err="1" smtClean="0"/>
              <a:t>Modelling</a:t>
            </a:r>
            <a:endParaRPr lang="en-US" dirty="0" smtClean="0"/>
          </a:p>
          <a:p>
            <a:r>
              <a:rPr lang="en-US" dirty="0" smtClean="0"/>
              <a:t>Analysis</a:t>
            </a:r>
          </a:p>
          <a:p>
            <a:r>
              <a:rPr lang="en-US" dirty="0" smtClean="0"/>
              <a:t>Observations</a:t>
            </a:r>
          </a:p>
          <a:p>
            <a:r>
              <a:rPr lang="en-US" dirty="0" smtClean="0"/>
              <a:t>Final considerations</a:t>
            </a:r>
          </a:p>
          <a:p>
            <a:endParaRPr lang="en-US" dirty="0"/>
          </a:p>
        </p:txBody>
      </p:sp>
      <p:pic>
        <p:nvPicPr>
          <p:cNvPr id="4" name="Picture 3" descr="trinity-bilingual-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232" y="-141108"/>
            <a:ext cx="3678768" cy="92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47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4140"/>
            <a:ext cx="7772400" cy="62232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Final Considerations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Approach</a:t>
            </a:r>
          </a:p>
          <a:p>
            <a:r>
              <a:rPr lang="en-US" dirty="0" err="1" smtClean="0"/>
              <a:t>Modelling</a:t>
            </a:r>
            <a:endParaRPr lang="en-US" dirty="0" smtClean="0"/>
          </a:p>
          <a:p>
            <a:r>
              <a:rPr lang="en-US" dirty="0" smtClean="0"/>
              <a:t>Analysis</a:t>
            </a:r>
          </a:p>
          <a:p>
            <a:r>
              <a:rPr lang="en-US" dirty="0" smtClean="0"/>
              <a:t>Observations</a:t>
            </a:r>
          </a:p>
          <a:p>
            <a:r>
              <a:rPr lang="en-US" dirty="0" smtClean="0"/>
              <a:t>Final considerations</a:t>
            </a:r>
          </a:p>
          <a:p>
            <a:endParaRPr lang="en-US" dirty="0"/>
          </a:p>
        </p:txBody>
      </p:sp>
      <p:pic>
        <p:nvPicPr>
          <p:cNvPr id="4" name="Picture 3" descr="trinity-bilingual-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232" y="-141108"/>
            <a:ext cx="3678768" cy="92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95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114</Words>
  <Application>Microsoft Macintosh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Schedule</vt:lpstr>
      <vt:lpstr>Motivation</vt:lpstr>
      <vt:lpstr>Motivation</vt:lpstr>
      <vt:lpstr>Approach</vt:lpstr>
      <vt:lpstr>Modelling</vt:lpstr>
      <vt:lpstr>Analysis</vt:lpstr>
      <vt:lpstr>Observations</vt:lpstr>
      <vt:lpstr>Final Considerations</vt:lpstr>
    </vt:vector>
  </TitlesOfParts>
  <Company>SCSS - TCD - IE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Artur Oliveira Gomes</dc:creator>
  <cp:lastModifiedBy>Artur Oliveira Gomes</cp:lastModifiedBy>
  <cp:revision>7</cp:revision>
  <dcterms:created xsi:type="dcterms:W3CDTF">2016-05-15T09:43:27Z</dcterms:created>
  <dcterms:modified xsi:type="dcterms:W3CDTF">2016-05-15T13:22:12Z</dcterms:modified>
</cp:coreProperties>
</file>