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22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5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28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740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75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23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84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31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37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70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5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87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94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2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91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D03D4E-7737-420A-92DF-6C95E967CEE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2B37-3745-4806-846C-1B0F4C6E7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783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/>
              <a:t>Представление </a:t>
            </a:r>
            <a:r>
              <a:rPr lang="ru-RU" sz="4400" dirty="0" err="1" smtClean="0"/>
              <a:t>датасета</a:t>
            </a:r>
            <a:r>
              <a:rPr lang="ru-RU" sz="4400" dirty="0" smtClean="0"/>
              <a:t> с инцидентами в </a:t>
            </a:r>
            <a:r>
              <a:rPr lang="ru-RU" sz="4400" dirty="0" err="1" smtClean="0"/>
              <a:t>графовой</a:t>
            </a:r>
            <a:r>
              <a:rPr lang="ru-RU" sz="4400" dirty="0" smtClean="0"/>
              <a:t> базе данных и последующий её анализ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Артур Громенков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80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Датасет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Датасет</a:t>
            </a:r>
            <a:r>
              <a:rPr lang="ru-RU" dirty="0" smtClean="0"/>
              <a:t> содержит три столбца, содержащих </a:t>
            </a:r>
            <a:r>
              <a:rPr lang="en-US" i="1" dirty="0" smtClean="0"/>
              <a:t>id</a:t>
            </a:r>
            <a:r>
              <a:rPr lang="ru-RU" i="1" dirty="0" smtClean="0"/>
              <a:t> события</a:t>
            </a:r>
            <a:r>
              <a:rPr lang="ru-RU" dirty="0" smtClean="0"/>
              <a:t>, </a:t>
            </a:r>
            <a:r>
              <a:rPr lang="ru-RU" i="1" dirty="0" smtClean="0"/>
              <a:t>полное имя первого фигуранта события </a:t>
            </a:r>
            <a:r>
              <a:rPr lang="ru-RU" dirty="0" smtClean="0"/>
              <a:t>и </a:t>
            </a:r>
            <a:r>
              <a:rPr lang="ru-RU" i="1" dirty="0" smtClean="0"/>
              <a:t>полное имя второго фигуранта события</a:t>
            </a:r>
            <a:r>
              <a:rPr lang="ru-RU" dirty="0" smtClean="0"/>
              <a:t>, вот пример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36" y="3205606"/>
            <a:ext cx="4669268" cy="2476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5496" y="587906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 1. с</a:t>
            </a:r>
            <a:r>
              <a:rPr lang="en-US" dirty="0" err="1" smtClean="0"/>
              <a:t>sv</a:t>
            </a:r>
            <a:r>
              <a:rPr lang="en-US" dirty="0" smtClean="0"/>
              <a:t> </a:t>
            </a:r>
            <a:r>
              <a:rPr lang="ru-RU" dirty="0" smtClean="0"/>
              <a:t>таблица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93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Графовая</a:t>
            </a:r>
            <a:r>
              <a:rPr lang="ru-RU" dirty="0" smtClean="0"/>
              <a:t> </a:t>
            </a:r>
            <a:r>
              <a:rPr lang="ru-RU" dirty="0"/>
              <a:t>б</a:t>
            </a:r>
            <a:r>
              <a:rPr lang="ru-RU" dirty="0" smtClean="0"/>
              <a:t>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Пользуясь информацией из </a:t>
            </a:r>
            <a:r>
              <a:rPr lang="ru-RU" sz="3200" dirty="0" err="1" smtClean="0"/>
              <a:t>датасета</a:t>
            </a:r>
            <a:r>
              <a:rPr lang="ru-RU" sz="3200" dirty="0" smtClean="0"/>
              <a:t> я смог составить словарь всех людей и событий, к которым они причастны, тем самым сместив акцент с </a:t>
            </a:r>
            <a:r>
              <a:rPr lang="ru-RU" sz="3200" i="1" dirty="0" smtClean="0"/>
              <a:t>событий на людей</a:t>
            </a:r>
            <a:r>
              <a:rPr lang="ru-RU" sz="3200" dirty="0" smtClean="0"/>
              <a:t>. Сделав </a:t>
            </a:r>
            <a:r>
              <a:rPr lang="ru-RU" sz="3200" dirty="0" err="1" smtClean="0"/>
              <a:t>соот-щий</a:t>
            </a:r>
            <a:r>
              <a:rPr lang="ru-RU" sz="3200" dirty="0" smtClean="0"/>
              <a:t> запрос в базу данных </a:t>
            </a:r>
            <a:r>
              <a:rPr lang="en-US" sz="3200" b="1" i="1" dirty="0" smtClean="0"/>
              <a:t>neo4j </a:t>
            </a:r>
            <a:r>
              <a:rPr lang="ru-RU" sz="3200" dirty="0" smtClean="0"/>
              <a:t>я получил</a:t>
            </a:r>
            <a:r>
              <a:rPr lang="en-US" sz="3200" dirty="0" smtClean="0"/>
              <a:t> 9899 </a:t>
            </a:r>
            <a:r>
              <a:rPr lang="ru-RU" sz="3200" dirty="0" smtClean="0"/>
              <a:t>узлов, с более чем 1000 связей</a:t>
            </a:r>
            <a:r>
              <a:rPr lang="en-US" sz="3200" dirty="0"/>
              <a:t>.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38346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Графовая</a:t>
            </a:r>
            <a:r>
              <a:rPr lang="ru-RU" dirty="0" smtClean="0"/>
              <a:t> 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43" y="2593023"/>
            <a:ext cx="4016711" cy="21452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637" y="2146060"/>
            <a:ext cx="4189353" cy="2915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656" y="4995949"/>
            <a:ext cx="478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 1. Общее устройство базы данных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25185" y="5489171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 2. Устройство узлов и связей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26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6037321" cy="4195481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Поверхностный анализ графа показал, что количество сотрудников, участвовавших более чем в одном событии составляет </a:t>
            </a:r>
            <a:r>
              <a:rPr lang="ru-RU" i="1" dirty="0" smtClean="0"/>
              <a:t>27 человек.</a:t>
            </a:r>
          </a:p>
          <a:p>
            <a:r>
              <a:rPr lang="ru-RU" dirty="0" smtClean="0"/>
              <a:t>Отдельный интерес представляют следующие сотрудники, вовлеченные в рекордное количество событий( на графе их можно приметить как обособившиеся кучки ), Ахромеева Алина Ивановна – 50 событий, </a:t>
            </a:r>
            <a:r>
              <a:rPr lang="ru-RU" dirty="0" err="1" smtClean="0"/>
              <a:t>Башнина</a:t>
            </a:r>
            <a:r>
              <a:rPr lang="ru-RU" dirty="0" smtClean="0"/>
              <a:t> Антонина Глебовна-14 событий, Медведева Дарья Алексеевна-6 событий.</a:t>
            </a:r>
          </a:p>
          <a:p>
            <a:r>
              <a:rPr lang="ru-RU" i="1" dirty="0" smtClean="0"/>
              <a:t>Примечание-Если бы у нас была информация о времени совершении событий, а не только </a:t>
            </a:r>
            <a:r>
              <a:rPr lang="en-US" i="1" dirty="0" smtClean="0"/>
              <a:t>id</a:t>
            </a:r>
            <a:r>
              <a:rPr lang="ru-RU" i="1" dirty="0" smtClean="0"/>
              <a:t>, мы смогли бы также построить график, на котором мы могли бы отметить периоды максимальной активности всех вовлечённых сотрудников.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008" y="2727263"/>
            <a:ext cx="3626188" cy="2846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7935" y="5726667"/>
            <a:ext cx="3852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1. Сотрудники, вовлечённые более чем в одно событие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3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Конец. Спасибо </a:t>
            </a:r>
            <a:r>
              <a:rPr lang="ru-RU" smtClean="0"/>
              <a:t>за внимание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728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226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Представление датасета с инцидентами в графовой базе данных и последующий её анализ</vt:lpstr>
      <vt:lpstr>Датасет</vt:lpstr>
      <vt:lpstr>Графовая база данных</vt:lpstr>
      <vt:lpstr>Графовая база данных</vt:lpstr>
      <vt:lpstr>Анализ графа</vt:lpstr>
      <vt:lpstr>Конец.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датасета с инцидентами в графовой базе данных и последующий её анализ</dc:title>
  <dc:creator>Alexey Rubinov</dc:creator>
  <cp:lastModifiedBy>Alexey Rubinov</cp:lastModifiedBy>
  <cp:revision>7</cp:revision>
  <dcterms:created xsi:type="dcterms:W3CDTF">2023-03-02T21:09:05Z</dcterms:created>
  <dcterms:modified xsi:type="dcterms:W3CDTF">2023-03-02T23:25:14Z</dcterms:modified>
</cp:coreProperties>
</file>