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8" r:id="rId5"/>
    <p:sldId id="261" r:id="rId6"/>
    <p:sldId id="259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237-0F39-4CE0-913F-610677936C7F}" v="9" dt="2020-04-25T17:02:55.487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4526A-4DA0-492A-ACCC-92D474B43567}" type="datetime1">
              <a:rPr lang="pt-BR" smtClean="0"/>
              <a:t>25/04/2020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4BCD9F-FF04-49E9-8BC2-24C84022F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2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DD71F8-FF7D-4BD0-A28E-522DA6800837}" type="datetime1">
              <a:rPr lang="pt-BR" noProof="0" smtClean="0"/>
              <a:t>25/04/2020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8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EFDF914-6455-476F-AA3E-24B2FF81A412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5441F-BD42-48EA-9741-029899231C24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2" name="Forma Livre 6" title="Forma do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Espaço Reservado para o Número do Slid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608737B-7E37-4D2D-8CF5-4158DCD891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B7DFE-EDE3-4943-BE73-E45A957759B3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205C3-FEB4-4EC3-9475-7377391AF66C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80E2C-A881-439E-8252-97D4E7AA2B38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785CF-5083-4992-B624-60984BF5173F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7D7C34-A462-442A-8BB1-9A729BCC965A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7DB2F-F2D7-47C0-83F1-6E4995464FB8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2CDCC7DB-D764-4889-9553-258D38C93191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9" name="Conector Reto 8" title="Linhas da régu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4D151-3762-49B3-BBD7-E4A498BE5D6F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4C611-9243-4B89-8767-A712BCF2792E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1EA53-A9DF-46D0-A689-8319F555A97E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4F769-2624-4CAA-A352-CD75BC81019C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Conteú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F5A5712D-87EB-480B-B288-8B612685907A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923B2-6428-4721-BC2D-2CAB9D189FE6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à direita e conteúd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B8271-AE72-4241-A195-2F88D61DE7EB}" type="datetime8">
              <a:rPr lang="pt-BR" noProof="0" smtClean="0"/>
              <a:t>25/04/2020 14:02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noProof="0">
                <a:cs typeface="Segoe UI" panose="020B0502040204020203" pitchFamily="34" charset="0"/>
              </a:rPr>
              <a:t>Editar estilos de texto Mestre</a:t>
            </a:r>
          </a:p>
        </p:txBody>
      </p:sp>
      <p:sp>
        <p:nvSpPr>
          <p:cNvPr id="8" name="Forma Livre 6" title="Forma do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0" name="Espaço Reservado para o Número do Slid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F9883E2-3D63-40B4-9105-EAB596140EA2}" type="slidenum">
              <a:rPr lang="pt-BR" noProof="0" smtClean="0">
                <a:solidFill>
                  <a:schemeClr val="bg2"/>
                </a:solidFill>
              </a:rPr>
              <a:t>‹nº›</a:t>
            </a:fld>
            <a:endParaRPr lang="pt-BR" noProof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2BBD2D37-F9DF-4DA6-A7A9-CF567242D96A}" type="datetime8">
              <a:rPr lang="pt-BR" noProof="0" smtClean="0"/>
              <a:t>25/04/2020 14:02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égu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rofes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97869" y="1585588"/>
            <a:ext cx="7034362" cy="2188992"/>
          </a:xfrm>
        </p:spPr>
        <p:txBody>
          <a:bodyPr rtlCol="0"/>
          <a:lstStyle/>
          <a:p>
            <a:pPr rtl="0"/>
            <a:r>
              <a:rPr lang="pt-BR" sz="8000" dirty="0">
                <a:solidFill>
                  <a:schemeClr val="tx1"/>
                </a:solidFill>
              </a:rPr>
              <a:t>R aula </a:t>
            </a:r>
            <a:r>
              <a:rPr lang="pt-BR" sz="8000" dirty="0">
                <a:solidFill>
                  <a:schemeClr val="accent1"/>
                </a:solidFill>
              </a:rPr>
              <a:t>1</a:t>
            </a:r>
          </a:p>
        </p:txBody>
      </p:sp>
      <p:grpSp>
        <p:nvGrpSpPr>
          <p:cNvPr id="6" name="Grupo 5" descr="elemento decorativo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947057" y="1184031"/>
            <a:ext cx="10335986" cy="4149970"/>
            <a:chOff x="2989385" y="1679331"/>
            <a:chExt cx="7376746" cy="2681654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ço reservado para o número do slide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55586F73-D190-42F6-AA9D-0BCE3A0ED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256A13B1-354B-45F6-8828-1FEF9E2BD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66" y="3070578"/>
            <a:ext cx="4533883" cy="35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FB1270-14D8-4D4F-8F9C-5B89418B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t">
            <a:normAutofit/>
          </a:bodyPr>
          <a:lstStyle/>
          <a:p>
            <a:r>
              <a:rPr lang="pt-BR" dirty="0"/>
              <a:t>Criando Variáveis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6599203-5D8B-4314-94D2-561C4A17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Limpar a tela </a:t>
            </a:r>
            <a:r>
              <a:rPr lang="pt-BR" dirty="0" err="1"/>
              <a:t>Ctrl+L</a:t>
            </a: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Criar variável no 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X &lt;- “abc”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09A29-1A1A-455E-9858-E59689D2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87179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pt-BR" noProof="0" smtClean="0"/>
              <a:pPr rtl="0">
                <a:spcAft>
                  <a:spcPts val="600"/>
                </a:spcAft>
              </a:pPr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3037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0C72-76CB-482B-A31F-7509C02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anchor="t">
            <a:normAutofit/>
          </a:bodyPr>
          <a:lstStyle/>
          <a:p>
            <a:r>
              <a:rPr lang="pt-BR" sz="4600" dirty="0"/>
              <a:t>Operações Matemáticas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F4D25A-7ACA-4B18-BED4-95CE8C62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87179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pt-BR" noProof="0" smtClean="0"/>
              <a:pPr rtl="0">
                <a:spcAft>
                  <a:spcPts val="600"/>
                </a:spcAft>
              </a:pPr>
              <a:t>3</a:t>
            </a:fld>
            <a:endParaRPr lang="pt-BR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1D367-300B-49B7-AF45-727BC8B20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1" y="2981325"/>
            <a:ext cx="1866900" cy="28289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Operadores Aritméticos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BE46601-2AED-4ED3-A0DD-60994B6E6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58003"/>
              </p:ext>
            </p:extLst>
          </p:nvPr>
        </p:nvGraphicFramePr>
        <p:xfrm>
          <a:off x="5181600" y="990293"/>
          <a:ext cx="6248397" cy="4812706"/>
        </p:xfrm>
        <a:graphic>
          <a:graphicData uri="http://schemas.openxmlformats.org/drawingml/2006/table">
            <a:tbl>
              <a:tblPr/>
              <a:tblGrid>
                <a:gridCol w="2515393">
                  <a:extLst>
                    <a:ext uri="{9D8B030D-6E8A-4147-A177-3AD203B41FA5}">
                      <a16:colId xmlns:a16="http://schemas.microsoft.com/office/drawing/2014/main" val="2632580251"/>
                    </a:ext>
                  </a:extLst>
                </a:gridCol>
                <a:gridCol w="3733004">
                  <a:extLst>
                    <a:ext uri="{9D8B030D-6E8A-4147-A177-3AD203B41FA5}">
                      <a16:colId xmlns:a16="http://schemas.microsoft.com/office/drawing/2014/main" val="1120383951"/>
                    </a:ext>
                  </a:extLst>
                </a:gridCol>
              </a:tblGrid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Operador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Descrição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61741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 +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Adição de x com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89807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 -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Subtração de y em x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403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 *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Multiplicação de x e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10126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 /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Divisão de x por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62813"/>
                  </a:ext>
                </a:extLst>
              </a:tr>
              <a:tr h="805747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</a:t>
                      </a:r>
                      <a:r>
                        <a:rPr lang="pt-BR" sz="2100" baseline="30000">
                          <a:effectLst/>
                        </a:rPr>
                        <a:t>y</a:t>
                      </a:r>
                      <a:r>
                        <a:rPr lang="pt-BR" sz="2100"/>
                        <a:t> ou x**y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 elevado a y-ésima potência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23282"/>
                  </a:ext>
                </a:extLst>
              </a:tr>
              <a:tr h="805747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x%%y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Resto da divisão de x por y (módulo)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95039"/>
                  </a:ext>
                </a:extLst>
              </a:tr>
              <a:tr h="805747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x%/%y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Parte inteira da divisão de x por y</a:t>
                      </a:r>
                    </a:p>
                  </a:txBody>
                  <a:tcPr marL="108885" marR="108885" marT="54442" marB="54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3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81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DEBFD-04AB-4C5C-8332-0D4A9E8D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Matemáticas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8D2CA49-A7DE-4730-B7DF-98DD73D171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1247616"/>
          <a:ext cx="6248400" cy="429768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54136116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11044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descricao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04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&lt;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menor que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4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&lt;=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menor ou igual a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1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&gt;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maior que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0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&gt;=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maior ou igual a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41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==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igual a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553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!=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diferente de 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1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!x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Negativa de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96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0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&amp;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 e y são verdadeiros?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7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xor(x,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ou y são verdadeiros (apenas um deles)?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0098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69FDB8-FBEA-4461-A753-AA594979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A48034A-6308-4291-8ED1-038C857B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2981325"/>
            <a:ext cx="1866900" cy="28289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Operadores Lógicos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579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7979_TF33527777" id="{1A762ACE-B528-4B0D-8AB5-76D77A582DA1}" vid="{AA4AF32F-4D02-47B9-B375-AD53B07285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13AB06-BF88-4433-A0BD-F8B544C9B5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97F60B-DD54-48B5-A371-5DA4912C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C76B70-05A8-4DEE-8E00-4F383FBFCA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Corbel</vt:lpstr>
      <vt:lpstr>Franklin Gothic Demi</vt:lpstr>
      <vt:lpstr>Franklin Gothic Medium</vt:lpstr>
      <vt:lpstr>Wingdings</vt:lpstr>
      <vt:lpstr>Títulos</vt:lpstr>
      <vt:lpstr>R aula 1</vt:lpstr>
      <vt:lpstr>Criando Variáveis</vt:lpstr>
      <vt:lpstr>Operações Matemáticas</vt:lpstr>
      <vt:lpstr>Operações Matemáticas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2020-04-24T18:42:09Z</dcterms:created>
  <dcterms:modified xsi:type="dcterms:W3CDTF">2020-04-25T17:03:01Z</dcterms:modified>
</cp:coreProperties>
</file>