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4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5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5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3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4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6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6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4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2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BFCC535-F368-497D-9E47-898F8F0D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E2448EF1-D173-4DB5-83FF-F5A0615BC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7B152BF9-1FBE-4CB7-B0B4-4188D7393B87}"/>
              </a:ext>
            </a:extLst>
          </p:cNvPr>
          <p:cNvGrpSpPr/>
          <p:nvPr/>
        </p:nvGrpSpPr>
        <p:grpSpPr>
          <a:xfrm>
            <a:off x="874643" y="781878"/>
            <a:ext cx="2623931" cy="5970532"/>
            <a:chOff x="874643" y="781878"/>
            <a:chExt cx="2623931" cy="5970532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7E75F446-D492-4FBE-AD95-303EFD418B0B}"/>
                </a:ext>
              </a:extLst>
            </p:cNvPr>
            <p:cNvSpPr/>
            <p:nvPr/>
          </p:nvSpPr>
          <p:spPr>
            <a:xfrm>
              <a:off x="874643" y="781878"/>
              <a:ext cx="2623931" cy="768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pt-BR" sz="2800" b="1" dirty="0">
                  <a:ln/>
                  <a:solidFill>
                    <a:schemeClr val="accent4"/>
                  </a:solidFill>
                </a:rPr>
                <a:t>UNTRACKED</a:t>
              </a:r>
            </a:p>
          </p:txBody>
        </p:sp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D607BC2D-16F2-49A4-8081-5477F4FB26EA}"/>
                </a:ext>
              </a:extLst>
            </p:cNvPr>
            <p:cNvGrpSpPr/>
            <p:nvPr/>
          </p:nvGrpSpPr>
          <p:grpSpPr>
            <a:xfrm>
              <a:off x="874643" y="1676400"/>
              <a:ext cx="2623931" cy="5076010"/>
              <a:chOff x="874643" y="1676400"/>
              <a:chExt cx="2623931" cy="5076010"/>
            </a:xfrm>
          </p:grpSpPr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FF692B2B-8A15-42C4-8D42-CA72CAC23334}"/>
                  </a:ext>
                </a:extLst>
              </p:cNvPr>
              <p:cNvSpPr/>
              <p:nvPr/>
            </p:nvSpPr>
            <p:spPr>
              <a:xfrm>
                <a:off x="874643" y="1676400"/>
                <a:ext cx="2623931" cy="76862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pt-BR" sz="2800" b="1" dirty="0" err="1">
                    <a:ln/>
                    <a:solidFill>
                      <a:schemeClr val="accent4"/>
                    </a:solidFill>
                  </a:rPr>
                  <a:t>Untracked</a:t>
                </a:r>
                <a:endParaRPr lang="pt-BR" sz="2800" b="1" dirty="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EFD65795-9952-4B8F-A7D5-BB6CD58E74D0}"/>
                  </a:ext>
                </a:extLst>
              </p:cNvPr>
              <p:cNvSpPr/>
              <p:nvPr/>
            </p:nvSpPr>
            <p:spPr>
              <a:xfrm>
                <a:off x="2107097" y="2445026"/>
                <a:ext cx="152400" cy="430738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81A99709-508D-450F-BC9B-6C6C19183A7C}"/>
              </a:ext>
            </a:extLst>
          </p:cNvPr>
          <p:cNvGrpSpPr/>
          <p:nvPr/>
        </p:nvGrpSpPr>
        <p:grpSpPr>
          <a:xfrm>
            <a:off x="3650974" y="781878"/>
            <a:ext cx="7666383" cy="5977147"/>
            <a:chOff x="3650974" y="781878"/>
            <a:chExt cx="7666383" cy="5977147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1AA77C6D-F9D6-4DEF-94EA-C947AE62AC3C}"/>
                </a:ext>
              </a:extLst>
            </p:cNvPr>
            <p:cNvSpPr/>
            <p:nvPr/>
          </p:nvSpPr>
          <p:spPr>
            <a:xfrm>
              <a:off x="3650974" y="781878"/>
              <a:ext cx="7666383" cy="768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pt-BR" sz="2800" b="1" dirty="0">
                  <a:ln/>
                  <a:solidFill>
                    <a:schemeClr val="accent4"/>
                  </a:solidFill>
                </a:rPr>
                <a:t>TRACKED</a:t>
              </a:r>
            </a:p>
          </p:txBody>
        </p: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30DA081F-C047-4720-AB90-ADFB58FD890C}"/>
                </a:ext>
              </a:extLst>
            </p:cNvPr>
            <p:cNvGrpSpPr/>
            <p:nvPr/>
          </p:nvGrpSpPr>
          <p:grpSpPr>
            <a:xfrm>
              <a:off x="3650975" y="1682599"/>
              <a:ext cx="2478156" cy="5076426"/>
              <a:chOff x="3650975" y="1682599"/>
              <a:chExt cx="2478156" cy="5076426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FC1CF3FB-3537-4AE9-8BA9-D44C3459E1E4}"/>
                  </a:ext>
                </a:extLst>
              </p:cNvPr>
              <p:cNvSpPr/>
              <p:nvPr/>
            </p:nvSpPr>
            <p:spPr>
              <a:xfrm>
                <a:off x="3650975" y="1682599"/>
                <a:ext cx="2478156" cy="76862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pt-BR" sz="2800" b="1" dirty="0" err="1">
                    <a:ln/>
                    <a:solidFill>
                      <a:schemeClr val="accent4"/>
                    </a:solidFill>
                  </a:rPr>
                  <a:t>Staged</a:t>
                </a:r>
                <a:endParaRPr lang="pt-BR" sz="2800" b="1" dirty="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DEF403C0-0654-49CE-8FDB-DDDE468F2925}"/>
                  </a:ext>
                </a:extLst>
              </p:cNvPr>
              <p:cNvSpPr/>
              <p:nvPr/>
            </p:nvSpPr>
            <p:spPr>
              <a:xfrm>
                <a:off x="4813853" y="2451641"/>
                <a:ext cx="152400" cy="430738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C9F62909-4A9A-4CBC-A1E6-407B694C55D3}"/>
                </a:ext>
              </a:extLst>
            </p:cNvPr>
            <p:cNvGrpSpPr/>
            <p:nvPr/>
          </p:nvGrpSpPr>
          <p:grpSpPr>
            <a:xfrm>
              <a:off x="6245087" y="1683015"/>
              <a:ext cx="2478156" cy="5076010"/>
              <a:chOff x="6245087" y="1683015"/>
              <a:chExt cx="2478156" cy="5076010"/>
            </a:xfrm>
          </p:grpSpPr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44662536-E225-4F83-9207-E53A8E441FEB}"/>
                  </a:ext>
                </a:extLst>
              </p:cNvPr>
              <p:cNvSpPr/>
              <p:nvPr/>
            </p:nvSpPr>
            <p:spPr>
              <a:xfrm>
                <a:off x="6245087" y="1683015"/>
                <a:ext cx="2478156" cy="76862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pt-BR" sz="2800" b="1" dirty="0" err="1">
                    <a:ln/>
                    <a:solidFill>
                      <a:schemeClr val="accent4"/>
                    </a:solidFill>
                  </a:rPr>
                  <a:t>Commited</a:t>
                </a:r>
                <a:endParaRPr lang="pt-BR" sz="2800" b="1" dirty="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0B5C6219-E79F-47E9-A12F-B07184029F8A}"/>
                  </a:ext>
                </a:extLst>
              </p:cNvPr>
              <p:cNvSpPr/>
              <p:nvPr/>
            </p:nvSpPr>
            <p:spPr>
              <a:xfrm>
                <a:off x="7407965" y="2451641"/>
                <a:ext cx="152400" cy="430738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34D2F8F8-39C7-4D77-AF5E-11D26E6E9108}"/>
                </a:ext>
              </a:extLst>
            </p:cNvPr>
            <p:cNvGrpSpPr/>
            <p:nvPr/>
          </p:nvGrpSpPr>
          <p:grpSpPr>
            <a:xfrm>
              <a:off x="8832580" y="1683015"/>
              <a:ext cx="2478156" cy="5076010"/>
              <a:chOff x="8832580" y="1683015"/>
              <a:chExt cx="2478156" cy="5076010"/>
            </a:xfrm>
          </p:grpSpPr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467FF0C6-06ED-46CF-94E4-51C12BAA1C1B}"/>
                  </a:ext>
                </a:extLst>
              </p:cNvPr>
              <p:cNvSpPr/>
              <p:nvPr/>
            </p:nvSpPr>
            <p:spPr>
              <a:xfrm>
                <a:off x="8832580" y="1683015"/>
                <a:ext cx="2478156" cy="76862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pt-BR" sz="2800" b="1" dirty="0" err="1">
                    <a:ln/>
                    <a:solidFill>
                      <a:schemeClr val="accent4"/>
                    </a:solidFill>
                  </a:rPr>
                  <a:t>Modified</a:t>
                </a:r>
                <a:endParaRPr lang="pt-BR" sz="2800" b="1" dirty="0">
                  <a:ln/>
                  <a:solidFill>
                    <a:schemeClr val="accent4"/>
                  </a:solidFill>
                </a:endParaRPr>
              </a:p>
            </p:txBody>
          </p:sp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F7FF4E26-E308-4D99-AF5E-C5F5AFD8DAA3}"/>
                  </a:ext>
                </a:extLst>
              </p:cNvPr>
              <p:cNvSpPr/>
              <p:nvPr/>
            </p:nvSpPr>
            <p:spPr>
              <a:xfrm>
                <a:off x="9995458" y="2451641"/>
                <a:ext cx="152400" cy="430738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30" name="Seta: para a Direita 29" descr="Add File">
            <a:extLst>
              <a:ext uri="{FF2B5EF4-FFF2-40B4-BE49-F238E27FC236}">
                <a16:creationId xmlns:a16="http://schemas.microsoft.com/office/drawing/2014/main" id="{EEAB71A1-C92F-412C-BA81-D9C592336F98}"/>
              </a:ext>
            </a:extLst>
          </p:cNvPr>
          <p:cNvSpPr/>
          <p:nvPr/>
        </p:nvSpPr>
        <p:spPr>
          <a:xfrm>
            <a:off x="2259497" y="3087757"/>
            <a:ext cx="2554355" cy="34124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err="1"/>
              <a:t>Add</a:t>
            </a:r>
            <a:r>
              <a:rPr lang="pt-BR" sz="1600" dirty="0"/>
              <a:t> File</a:t>
            </a:r>
          </a:p>
        </p:txBody>
      </p:sp>
      <p:sp>
        <p:nvSpPr>
          <p:cNvPr id="32" name="Seta: para a Direita 31">
            <a:extLst>
              <a:ext uri="{FF2B5EF4-FFF2-40B4-BE49-F238E27FC236}">
                <a16:creationId xmlns:a16="http://schemas.microsoft.com/office/drawing/2014/main" id="{F96EDFD3-BD98-4517-9FA5-139943970C57}"/>
              </a:ext>
            </a:extLst>
          </p:cNvPr>
          <p:cNvSpPr/>
          <p:nvPr/>
        </p:nvSpPr>
        <p:spPr>
          <a:xfrm>
            <a:off x="4992757" y="4012109"/>
            <a:ext cx="2375455" cy="34124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Commit</a:t>
            </a:r>
            <a:endParaRPr lang="pt-BR" dirty="0"/>
          </a:p>
        </p:txBody>
      </p:sp>
      <p:sp>
        <p:nvSpPr>
          <p:cNvPr id="34" name="Seta: para a Direita 33">
            <a:extLst>
              <a:ext uri="{FF2B5EF4-FFF2-40B4-BE49-F238E27FC236}">
                <a16:creationId xmlns:a16="http://schemas.microsoft.com/office/drawing/2014/main" id="{6D3D6CE0-5A98-4908-9E3F-CAEB5E3C023C}"/>
              </a:ext>
            </a:extLst>
          </p:cNvPr>
          <p:cNvSpPr/>
          <p:nvPr/>
        </p:nvSpPr>
        <p:spPr>
          <a:xfrm>
            <a:off x="7586866" y="4793986"/>
            <a:ext cx="2375455" cy="34124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Edit</a:t>
            </a:r>
            <a:endParaRPr lang="pt-BR" dirty="0"/>
          </a:p>
        </p:txBody>
      </p:sp>
      <p:sp>
        <p:nvSpPr>
          <p:cNvPr id="36" name="Seta: para a Direita 35">
            <a:extLst>
              <a:ext uri="{FF2B5EF4-FFF2-40B4-BE49-F238E27FC236}">
                <a16:creationId xmlns:a16="http://schemas.microsoft.com/office/drawing/2014/main" id="{612406E7-F73A-4434-A515-09C0BAEF62F3}"/>
              </a:ext>
            </a:extLst>
          </p:cNvPr>
          <p:cNvSpPr/>
          <p:nvPr/>
        </p:nvSpPr>
        <p:spPr>
          <a:xfrm flipH="1">
            <a:off x="5032517" y="6229750"/>
            <a:ext cx="4962931" cy="34124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Stage</a:t>
            </a:r>
            <a:r>
              <a:rPr lang="pt-BR" dirty="0"/>
              <a:t> file for </a:t>
            </a:r>
            <a:r>
              <a:rPr lang="pt-BR" dirty="0" err="1"/>
              <a:t>commit</a:t>
            </a:r>
            <a:endParaRPr lang="pt-BR" dirty="0"/>
          </a:p>
        </p:txBody>
      </p:sp>
      <p:sp>
        <p:nvSpPr>
          <p:cNvPr id="38" name="Seta: para a Direita 37">
            <a:extLst>
              <a:ext uri="{FF2B5EF4-FFF2-40B4-BE49-F238E27FC236}">
                <a16:creationId xmlns:a16="http://schemas.microsoft.com/office/drawing/2014/main" id="{1884E838-D493-41C9-A507-9773844E2DD1}"/>
              </a:ext>
            </a:extLst>
          </p:cNvPr>
          <p:cNvSpPr/>
          <p:nvPr/>
        </p:nvSpPr>
        <p:spPr>
          <a:xfrm flipH="1">
            <a:off x="2262817" y="5427992"/>
            <a:ext cx="5105394" cy="34124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65585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4" grpId="0" animBg="1"/>
      <p:bldP spid="36" grpId="0" animBg="1"/>
      <p:bldP spid="38" grpId="0" animBg="1"/>
    </p:bldLst>
  </p:timing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43641"/>
      </a:dk2>
      <a:lt2>
        <a:srgbClr val="E2E8E2"/>
      </a:lt2>
      <a:accent1>
        <a:srgbClr val="C44CBF"/>
      </a:accent1>
      <a:accent2>
        <a:srgbClr val="883EB4"/>
      </a:accent2>
      <a:accent3>
        <a:srgbClr val="654CC4"/>
      </a:accent3>
      <a:accent4>
        <a:srgbClr val="455CB6"/>
      </a:accent4>
      <a:accent5>
        <a:srgbClr val="4C97C4"/>
      </a:accent5>
      <a:accent6>
        <a:srgbClr val="3AB2AD"/>
      </a:accent6>
      <a:hlink>
        <a:srgbClr val="467EC1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Avenir Next LT Pro Light</vt:lpstr>
      <vt:lpstr>GradientRiseVTI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Artur Hoffart</dc:creator>
  <cp:lastModifiedBy>Artur Hoffart</cp:lastModifiedBy>
  <cp:revision>4</cp:revision>
  <dcterms:created xsi:type="dcterms:W3CDTF">2020-07-22T18:20:03Z</dcterms:created>
  <dcterms:modified xsi:type="dcterms:W3CDTF">2020-07-22T18:37:06Z</dcterms:modified>
</cp:coreProperties>
</file>