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3"/>
  </p:notesMasterIdLst>
  <p:sldIdLst>
    <p:sldId id="256" r:id="rId2"/>
    <p:sldId id="269" r:id="rId3"/>
    <p:sldId id="257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33F59E-E070-48BF-9FA4-ABE954170856}" v="130" dt="2022-07-05T02:22:24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ng-Yuan Cheng" userId="a09f20b55ac566c1" providerId="LiveId" clId="{C333F59E-E070-48BF-9FA4-ABE954170856}"/>
    <pc:docChg chg="undo custSel addSld delSld modSld">
      <pc:chgData name="Chung-Yuan Cheng" userId="a09f20b55ac566c1" providerId="LiveId" clId="{C333F59E-E070-48BF-9FA4-ABE954170856}" dt="2022-07-05T02:22:24.933" v="595"/>
      <pc:docMkLst>
        <pc:docMk/>
      </pc:docMkLst>
      <pc:sldChg chg="addSp delSp modSp new mod">
        <pc:chgData name="Chung-Yuan Cheng" userId="a09f20b55ac566c1" providerId="LiveId" clId="{C333F59E-E070-48BF-9FA4-ABE954170856}" dt="2022-07-05T02:19:44.632" v="588" actId="21"/>
        <pc:sldMkLst>
          <pc:docMk/>
          <pc:sldMk cId="1268316852" sldId="256"/>
        </pc:sldMkLst>
        <pc:spChg chg="mod">
          <ac:chgData name="Chung-Yuan Cheng" userId="a09f20b55ac566c1" providerId="LiveId" clId="{C333F59E-E070-48BF-9FA4-ABE954170856}" dt="2022-07-04T07:19:04.207" v="44"/>
          <ac:spMkLst>
            <pc:docMk/>
            <pc:sldMk cId="1268316852" sldId="256"/>
            <ac:spMk id="2" creationId="{2E06170C-7154-D9EF-3ED2-DB390A550C21}"/>
          </ac:spMkLst>
        </pc:spChg>
        <pc:spChg chg="mod">
          <ac:chgData name="Chung-Yuan Cheng" userId="a09f20b55ac566c1" providerId="LiveId" clId="{C333F59E-E070-48BF-9FA4-ABE954170856}" dt="2022-07-04T07:19:04.207" v="44"/>
          <ac:spMkLst>
            <pc:docMk/>
            <pc:sldMk cId="1268316852" sldId="256"/>
            <ac:spMk id="3" creationId="{903FC699-9C6C-3A84-ED6B-4143CD420FD2}"/>
          </ac:spMkLst>
        </pc:spChg>
        <pc:picChg chg="add del mod">
          <ac:chgData name="Chung-Yuan Cheng" userId="a09f20b55ac566c1" providerId="LiveId" clId="{C333F59E-E070-48BF-9FA4-ABE954170856}" dt="2022-07-05T02:19:44.632" v="588" actId="21"/>
          <ac:picMkLst>
            <pc:docMk/>
            <pc:sldMk cId="1268316852" sldId="256"/>
            <ac:picMk id="4" creationId="{90C7BE00-A3A6-B71F-34D6-12BD2F5F0A7B}"/>
          </ac:picMkLst>
        </pc:picChg>
      </pc:sldChg>
      <pc:sldChg chg="modSp new mod">
        <pc:chgData name="Chung-Yuan Cheng" userId="a09f20b55ac566c1" providerId="LiveId" clId="{C333F59E-E070-48BF-9FA4-ABE954170856}" dt="2022-07-04T07:33:13.150" v="320" actId="207"/>
        <pc:sldMkLst>
          <pc:docMk/>
          <pc:sldMk cId="1495511185" sldId="257"/>
        </pc:sldMkLst>
        <pc:spChg chg="mod">
          <ac:chgData name="Chung-Yuan Cheng" userId="a09f20b55ac566c1" providerId="LiveId" clId="{C333F59E-E070-48BF-9FA4-ABE954170856}" dt="2022-07-04T07:19:16.178" v="54" actId="20577"/>
          <ac:spMkLst>
            <pc:docMk/>
            <pc:sldMk cId="1495511185" sldId="257"/>
            <ac:spMk id="2" creationId="{AB6E5A64-8320-8E0A-6FAD-4227CF4088AA}"/>
          </ac:spMkLst>
        </pc:spChg>
        <pc:spChg chg="mod">
          <ac:chgData name="Chung-Yuan Cheng" userId="a09f20b55ac566c1" providerId="LiveId" clId="{C333F59E-E070-48BF-9FA4-ABE954170856}" dt="2022-07-04T07:33:13.150" v="320" actId="207"/>
          <ac:spMkLst>
            <pc:docMk/>
            <pc:sldMk cId="1495511185" sldId="257"/>
            <ac:spMk id="3" creationId="{1FD830A4-ADFD-E34C-6449-335AA486BBFD}"/>
          </ac:spMkLst>
        </pc:spChg>
      </pc:sldChg>
      <pc:sldChg chg="modSp new del mod">
        <pc:chgData name="Chung-Yuan Cheng" userId="a09f20b55ac566c1" providerId="LiveId" clId="{C333F59E-E070-48BF-9FA4-ABE954170856}" dt="2022-07-04T07:20:48.822" v="64" actId="680"/>
        <pc:sldMkLst>
          <pc:docMk/>
          <pc:sldMk cId="1520706317" sldId="258"/>
        </pc:sldMkLst>
        <pc:spChg chg="mod">
          <ac:chgData name="Chung-Yuan Cheng" userId="a09f20b55ac566c1" providerId="LiveId" clId="{C333F59E-E070-48BF-9FA4-ABE954170856}" dt="2022-07-04T07:20:48.042" v="63"/>
          <ac:spMkLst>
            <pc:docMk/>
            <pc:sldMk cId="1520706317" sldId="258"/>
            <ac:spMk id="2" creationId="{C2DC3443-A4E5-3547-F4D9-3E2E3B54F3EA}"/>
          </ac:spMkLst>
        </pc:spChg>
      </pc:sldChg>
      <pc:sldChg chg="addSp delSp modSp new mod">
        <pc:chgData name="Chung-Yuan Cheng" userId="a09f20b55ac566c1" providerId="LiveId" clId="{C333F59E-E070-48BF-9FA4-ABE954170856}" dt="2022-07-04T07:27:12.624" v="201" actId="14100"/>
        <pc:sldMkLst>
          <pc:docMk/>
          <pc:sldMk cId="2685547143" sldId="258"/>
        </pc:sldMkLst>
        <pc:spChg chg="mod">
          <ac:chgData name="Chung-Yuan Cheng" userId="a09f20b55ac566c1" providerId="LiveId" clId="{C333F59E-E070-48BF-9FA4-ABE954170856}" dt="2022-07-04T07:21:30.659" v="78" actId="1076"/>
          <ac:spMkLst>
            <pc:docMk/>
            <pc:sldMk cId="2685547143" sldId="258"/>
            <ac:spMk id="2" creationId="{78FE2351-9250-25D0-1990-742B1C91003A}"/>
          </ac:spMkLst>
        </pc:spChg>
        <pc:spChg chg="del">
          <ac:chgData name="Chung-Yuan Cheng" userId="a09f20b55ac566c1" providerId="LiveId" clId="{C333F59E-E070-48BF-9FA4-ABE954170856}" dt="2022-07-04T07:21:16.267" v="72" actId="478"/>
          <ac:spMkLst>
            <pc:docMk/>
            <pc:sldMk cId="2685547143" sldId="258"/>
            <ac:spMk id="3" creationId="{D9D46FFC-EA47-E18A-BE7A-023695AD761A}"/>
          </ac:spMkLst>
        </pc:spChg>
        <pc:spChg chg="add mod">
          <ac:chgData name="Chung-Yuan Cheng" userId="a09f20b55ac566c1" providerId="LiveId" clId="{C333F59E-E070-48BF-9FA4-ABE954170856}" dt="2022-07-04T07:27:04.976" v="198" actId="14100"/>
          <ac:spMkLst>
            <pc:docMk/>
            <pc:sldMk cId="2685547143" sldId="258"/>
            <ac:spMk id="7" creationId="{3BE06FEE-1BCF-4C44-822F-098AAC9B7166}"/>
          </ac:spMkLst>
        </pc:spChg>
        <pc:spChg chg="add mod">
          <ac:chgData name="Chung-Yuan Cheng" userId="a09f20b55ac566c1" providerId="LiveId" clId="{C333F59E-E070-48BF-9FA4-ABE954170856}" dt="2022-07-04T07:27:12.624" v="201" actId="14100"/>
          <ac:spMkLst>
            <pc:docMk/>
            <pc:sldMk cId="2685547143" sldId="258"/>
            <ac:spMk id="8" creationId="{BEE3B80F-39E8-D4AC-1953-5767D50DE110}"/>
          </ac:spMkLst>
        </pc:spChg>
        <pc:picChg chg="add del mod">
          <ac:chgData name="Chung-Yuan Cheng" userId="a09f20b55ac566c1" providerId="LiveId" clId="{C333F59E-E070-48BF-9FA4-ABE954170856}" dt="2022-07-04T07:21:14.385" v="71"/>
          <ac:picMkLst>
            <pc:docMk/>
            <pc:sldMk cId="2685547143" sldId="258"/>
            <ac:picMk id="1026" creationId="{7F169B8B-6CCF-C310-CFDA-11F8E9DB7345}"/>
          </ac:picMkLst>
        </pc:picChg>
        <pc:picChg chg="add mod">
          <ac:chgData name="Chung-Yuan Cheng" userId="a09f20b55ac566c1" providerId="LiveId" clId="{C333F59E-E070-48BF-9FA4-ABE954170856}" dt="2022-07-04T07:22:00.102" v="85" actId="1076"/>
          <ac:picMkLst>
            <pc:docMk/>
            <pc:sldMk cId="2685547143" sldId="258"/>
            <ac:picMk id="1028" creationId="{17130FC8-B447-7C93-6E45-EEBF2E3B05E9}"/>
          </ac:picMkLst>
        </pc:picChg>
        <pc:picChg chg="add mod">
          <ac:chgData name="Chung-Yuan Cheng" userId="a09f20b55ac566c1" providerId="LiveId" clId="{C333F59E-E070-48BF-9FA4-ABE954170856}" dt="2022-07-04T07:22:03.073" v="86" actId="1076"/>
          <ac:picMkLst>
            <pc:docMk/>
            <pc:sldMk cId="2685547143" sldId="258"/>
            <ac:picMk id="1030" creationId="{B34311CD-2E53-F61B-AFE6-1A843E0E3ED5}"/>
          </ac:picMkLst>
        </pc:picChg>
      </pc:sldChg>
      <pc:sldChg chg="addSp delSp modSp new mod">
        <pc:chgData name="Chung-Yuan Cheng" userId="a09f20b55ac566c1" providerId="LiveId" clId="{C333F59E-E070-48BF-9FA4-ABE954170856}" dt="2022-07-04T07:24:54.483" v="161" actId="1076"/>
        <pc:sldMkLst>
          <pc:docMk/>
          <pc:sldMk cId="1751505682" sldId="259"/>
        </pc:sldMkLst>
        <pc:spChg chg="mod">
          <ac:chgData name="Chung-Yuan Cheng" userId="a09f20b55ac566c1" providerId="LiveId" clId="{C333F59E-E070-48BF-9FA4-ABE954170856}" dt="2022-07-04T07:22:47.697" v="134" actId="1076"/>
          <ac:spMkLst>
            <pc:docMk/>
            <pc:sldMk cId="1751505682" sldId="259"/>
            <ac:spMk id="2" creationId="{F98DE03B-100F-ED1F-B421-03E60E6F3132}"/>
          </ac:spMkLst>
        </pc:spChg>
        <pc:spChg chg="del">
          <ac:chgData name="Chung-Yuan Cheng" userId="a09f20b55ac566c1" providerId="LiveId" clId="{C333F59E-E070-48BF-9FA4-ABE954170856}" dt="2022-07-04T07:22:28.229" v="124" actId="478"/>
          <ac:spMkLst>
            <pc:docMk/>
            <pc:sldMk cId="1751505682" sldId="259"/>
            <ac:spMk id="3" creationId="{1F7F944B-CE05-BE88-88A2-E4EB972F2435}"/>
          </ac:spMkLst>
        </pc:spChg>
        <pc:spChg chg="add mod">
          <ac:chgData name="Chung-Yuan Cheng" userId="a09f20b55ac566c1" providerId="LiveId" clId="{C333F59E-E070-48BF-9FA4-ABE954170856}" dt="2022-07-04T07:23:59.273" v="149" actId="1582"/>
          <ac:spMkLst>
            <pc:docMk/>
            <pc:sldMk cId="1751505682" sldId="259"/>
            <ac:spMk id="6" creationId="{9DE6B317-E943-E67D-BB37-6D8E26F4B43F}"/>
          </ac:spMkLst>
        </pc:spChg>
        <pc:spChg chg="add mod">
          <ac:chgData name="Chung-Yuan Cheng" userId="a09f20b55ac566c1" providerId="LiveId" clId="{C333F59E-E070-48BF-9FA4-ABE954170856}" dt="2022-07-04T07:24:06.148" v="152" actId="13822"/>
          <ac:spMkLst>
            <pc:docMk/>
            <pc:sldMk cId="1751505682" sldId="259"/>
            <ac:spMk id="7" creationId="{E095CF56-0309-8629-3072-88824DBEB664}"/>
          </ac:spMkLst>
        </pc:spChg>
        <pc:spChg chg="add mod">
          <ac:chgData name="Chung-Yuan Cheng" userId="a09f20b55ac566c1" providerId="LiveId" clId="{C333F59E-E070-48BF-9FA4-ABE954170856}" dt="2022-07-04T07:24:54.483" v="161" actId="1076"/>
          <ac:spMkLst>
            <pc:docMk/>
            <pc:sldMk cId="1751505682" sldId="259"/>
            <ac:spMk id="11" creationId="{637190ED-464B-8BB4-E963-A15F7CD47654}"/>
          </ac:spMkLst>
        </pc:spChg>
        <pc:picChg chg="add mod">
          <ac:chgData name="Chung-Yuan Cheng" userId="a09f20b55ac566c1" providerId="LiveId" clId="{C333F59E-E070-48BF-9FA4-ABE954170856}" dt="2022-07-04T07:23:25.024" v="145" actId="1076"/>
          <ac:picMkLst>
            <pc:docMk/>
            <pc:sldMk cId="1751505682" sldId="259"/>
            <ac:picMk id="5" creationId="{3C3A83E0-8D27-6791-C0C0-F61EE04481FC}"/>
          </ac:picMkLst>
        </pc:picChg>
        <pc:picChg chg="add del mod">
          <ac:chgData name="Chung-Yuan Cheng" userId="a09f20b55ac566c1" providerId="LiveId" clId="{C333F59E-E070-48BF-9FA4-ABE954170856}" dt="2022-07-04T07:22:36.784" v="129"/>
          <ac:picMkLst>
            <pc:docMk/>
            <pc:sldMk cId="1751505682" sldId="259"/>
            <ac:picMk id="2050" creationId="{59DA5612-5238-ECAE-9FE8-056AB69F7C7C}"/>
          </ac:picMkLst>
        </pc:picChg>
        <pc:picChg chg="add mod">
          <ac:chgData name="Chung-Yuan Cheng" userId="a09f20b55ac566c1" providerId="LiveId" clId="{C333F59E-E070-48BF-9FA4-ABE954170856}" dt="2022-07-04T07:23:07.124" v="141" actId="1076"/>
          <ac:picMkLst>
            <pc:docMk/>
            <pc:sldMk cId="1751505682" sldId="259"/>
            <ac:picMk id="2052" creationId="{95871711-BD25-C4C1-3558-2FFC3351064B}"/>
          </ac:picMkLst>
        </pc:picChg>
      </pc:sldChg>
      <pc:sldChg chg="addSp delSp modSp new del mod">
        <pc:chgData name="Chung-Yuan Cheng" userId="a09f20b55ac566c1" providerId="LiveId" clId="{C333F59E-E070-48BF-9FA4-ABE954170856}" dt="2022-07-04T07:28:41.418" v="203" actId="47"/>
        <pc:sldMkLst>
          <pc:docMk/>
          <pc:sldMk cId="1337638969" sldId="260"/>
        </pc:sldMkLst>
        <pc:spChg chg="mod">
          <ac:chgData name="Chung-Yuan Cheng" userId="a09f20b55ac566c1" providerId="LiveId" clId="{C333F59E-E070-48BF-9FA4-ABE954170856}" dt="2022-07-04T07:26:17.980" v="192" actId="1076"/>
          <ac:spMkLst>
            <pc:docMk/>
            <pc:sldMk cId="1337638969" sldId="260"/>
            <ac:spMk id="2" creationId="{504701F7-1230-1113-DC7C-440B4524CE71}"/>
          </ac:spMkLst>
        </pc:spChg>
        <pc:spChg chg="del">
          <ac:chgData name="Chung-Yuan Cheng" userId="a09f20b55ac566c1" providerId="LiveId" clId="{C333F59E-E070-48BF-9FA4-ABE954170856}" dt="2022-07-04T07:25:54.806" v="163" actId="478"/>
          <ac:spMkLst>
            <pc:docMk/>
            <pc:sldMk cId="1337638969" sldId="260"/>
            <ac:spMk id="3" creationId="{FBA9EFBC-8323-A558-C5A0-C1C554EB5478}"/>
          </ac:spMkLst>
        </pc:spChg>
        <pc:picChg chg="add mod">
          <ac:chgData name="Chung-Yuan Cheng" userId="a09f20b55ac566c1" providerId="LiveId" clId="{C333F59E-E070-48BF-9FA4-ABE954170856}" dt="2022-07-04T07:26:22.938" v="194" actId="1076"/>
          <ac:picMkLst>
            <pc:docMk/>
            <pc:sldMk cId="1337638969" sldId="260"/>
            <ac:picMk id="3074" creationId="{6422957D-87B4-8816-A3C0-0D293ED3AF1E}"/>
          </ac:picMkLst>
        </pc:picChg>
      </pc:sldChg>
      <pc:sldChg chg="addSp delSp modSp add mod">
        <pc:chgData name="Chung-Yuan Cheng" userId="a09f20b55ac566c1" providerId="LiveId" clId="{C333F59E-E070-48BF-9FA4-ABE954170856}" dt="2022-07-04T07:30:16.217" v="240" actId="14100"/>
        <pc:sldMkLst>
          <pc:docMk/>
          <pc:sldMk cId="1033489016" sldId="261"/>
        </pc:sldMkLst>
        <pc:spChg chg="mod">
          <ac:chgData name="Chung-Yuan Cheng" userId="a09f20b55ac566c1" providerId="LiveId" clId="{C333F59E-E070-48BF-9FA4-ABE954170856}" dt="2022-07-04T07:30:11.146" v="238" actId="14100"/>
          <ac:spMkLst>
            <pc:docMk/>
            <pc:sldMk cId="1033489016" sldId="261"/>
            <ac:spMk id="7" creationId="{3BE06FEE-1BCF-4C44-822F-098AAC9B7166}"/>
          </ac:spMkLst>
        </pc:spChg>
        <pc:spChg chg="mod">
          <ac:chgData name="Chung-Yuan Cheng" userId="a09f20b55ac566c1" providerId="LiveId" clId="{C333F59E-E070-48BF-9FA4-ABE954170856}" dt="2022-07-04T07:30:16.217" v="240" actId="14100"/>
          <ac:spMkLst>
            <pc:docMk/>
            <pc:sldMk cId="1033489016" sldId="261"/>
            <ac:spMk id="8" creationId="{BEE3B80F-39E8-D4AC-1953-5767D50DE110}"/>
          </ac:spMkLst>
        </pc:spChg>
        <pc:picChg chg="add del mod">
          <ac:chgData name="Chung-Yuan Cheng" userId="a09f20b55ac566c1" providerId="LiveId" clId="{C333F59E-E070-48BF-9FA4-ABE954170856}" dt="2022-07-04T07:30:06.217" v="236" actId="478"/>
          <ac:picMkLst>
            <pc:docMk/>
            <pc:sldMk cId="1033489016" sldId="261"/>
            <ac:picMk id="1028" creationId="{17130FC8-B447-7C93-6E45-EEBF2E3B05E9}"/>
          </ac:picMkLst>
        </pc:picChg>
      </pc:sldChg>
      <pc:sldChg chg="addSp delSp modSp add mod">
        <pc:chgData name="Chung-Yuan Cheng" userId="a09f20b55ac566c1" providerId="LiveId" clId="{C333F59E-E070-48BF-9FA4-ABE954170856}" dt="2022-07-04T07:29:31.547" v="231" actId="1076"/>
        <pc:sldMkLst>
          <pc:docMk/>
          <pc:sldMk cId="4279840792" sldId="262"/>
        </pc:sldMkLst>
        <pc:spChg chg="mod">
          <ac:chgData name="Chung-Yuan Cheng" userId="a09f20b55ac566c1" providerId="LiveId" clId="{C333F59E-E070-48BF-9FA4-ABE954170856}" dt="2022-07-04T07:28:59.772" v="222" actId="20577"/>
          <ac:spMkLst>
            <pc:docMk/>
            <pc:sldMk cId="4279840792" sldId="262"/>
            <ac:spMk id="2" creationId="{F98DE03B-100F-ED1F-B421-03E60E6F3132}"/>
          </ac:spMkLst>
        </pc:spChg>
        <pc:spChg chg="del">
          <ac:chgData name="Chung-Yuan Cheng" userId="a09f20b55ac566c1" providerId="LiveId" clId="{C333F59E-E070-48BF-9FA4-ABE954170856}" dt="2022-07-04T07:29:23.948" v="226" actId="478"/>
          <ac:spMkLst>
            <pc:docMk/>
            <pc:sldMk cId="4279840792" sldId="262"/>
            <ac:spMk id="6" creationId="{9DE6B317-E943-E67D-BB37-6D8E26F4B43F}"/>
          </ac:spMkLst>
        </pc:spChg>
        <pc:spChg chg="del">
          <ac:chgData name="Chung-Yuan Cheng" userId="a09f20b55ac566c1" providerId="LiveId" clId="{C333F59E-E070-48BF-9FA4-ABE954170856}" dt="2022-07-04T07:29:23.033" v="225" actId="478"/>
          <ac:spMkLst>
            <pc:docMk/>
            <pc:sldMk cId="4279840792" sldId="262"/>
            <ac:spMk id="7" creationId="{E095CF56-0309-8629-3072-88824DBEB664}"/>
          </ac:spMkLst>
        </pc:spChg>
        <pc:spChg chg="del">
          <ac:chgData name="Chung-Yuan Cheng" userId="a09f20b55ac566c1" providerId="LiveId" clId="{C333F59E-E070-48BF-9FA4-ABE954170856}" dt="2022-07-04T07:29:25.365" v="227" actId="478"/>
          <ac:spMkLst>
            <pc:docMk/>
            <pc:sldMk cId="4279840792" sldId="262"/>
            <ac:spMk id="11" creationId="{637190ED-464B-8BB4-E963-A15F7CD47654}"/>
          </ac:spMkLst>
        </pc:spChg>
        <pc:picChg chg="add mod">
          <ac:chgData name="Chung-Yuan Cheng" userId="a09f20b55ac566c1" providerId="LiveId" clId="{C333F59E-E070-48BF-9FA4-ABE954170856}" dt="2022-07-04T07:29:31.547" v="231" actId="1076"/>
          <ac:picMkLst>
            <pc:docMk/>
            <pc:sldMk cId="4279840792" sldId="262"/>
            <ac:picMk id="4" creationId="{670DE76F-12DB-3D20-7C21-5DDA5D8A3EA1}"/>
          </ac:picMkLst>
        </pc:picChg>
        <pc:picChg chg="del">
          <ac:chgData name="Chung-Yuan Cheng" userId="a09f20b55ac566c1" providerId="LiveId" clId="{C333F59E-E070-48BF-9FA4-ABE954170856}" dt="2022-07-04T07:29:22.647" v="224" actId="478"/>
          <ac:picMkLst>
            <pc:docMk/>
            <pc:sldMk cId="4279840792" sldId="262"/>
            <ac:picMk id="5" creationId="{3C3A83E0-8D27-6791-C0C0-F61EE04481FC}"/>
          </ac:picMkLst>
        </pc:picChg>
        <pc:picChg chg="del">
          <ac:chgData name="Chung-Yuan Cheng" userId="a09f20b55ac566c1" providerId="LiveId" clId="{C333F59E-E070-48BF-9FA4-ABE954170856}" dt="2022-07-04T07:29:22.042" v="223" actId="478"/>
          <ac:picMkLst>
            <pc:docMk/>
            <pc:sldMk cId="4279840792" sldId="262"/>
            <ac:picMk id="2052" creationId="{95871711-BD25-C4C1-3558-2FFC3351064B}"/>
          </ac:picMkLst>
        </pc:picChg>
      </pc:sldChg>
      <pc:sldChg chg="new del">
        <pc:chgData name="Chung-Yuan Cheng" userId="a09f20b55ac566c1" providerId="LiveId" clId="{C333F59E-E070-48BF-9FA4-ABE954170856}" dt="2022-07-04T07:30:52.597" v="246" actId="47"/>
        <pc:sldMkLst>
          <pc:docMk/>
          <pc:sldMk cId="3603772534" sldId="263"/>
        </pc:sldMkLst>
      </pc:sldChg>
      <pc:sldChg chg="delSp modSp add mod">
        <pc:chgData name="Chung-Yuan Cheng" userId="a09f20b55ac566c1" providerId="LiveId" clId="{C333F59E-E070-48BF-9FA4-ABE954170856}" dt="2022-07-04T07:30:47.109" v="244" actId="14100"/>
        <pc:sldMkLst>
          <pc:docMk/>
          <pc:sldMk cId="2549881351" sldId="264"/>
        </pc:sldMkLst>
        <pc:spChg chg="del">
          <ac:chgData name="Chung-Yuan Cheng" userId="a09f20b55ac566c1" providerId="LiveId" clId="{C333F59E-E070-48BF-9FA4-ABE954170856}" dt="2022-07-04T07:30:40.894" v="242" actId="478"/>
          <ac:spMkLst>
            <pc:docMk/>
            <pc:sldMk cId="2549881351" sldId="264"/>
            <ac:spMk id="7" creationId="{3BE06FEE-1BCF-4C44-822F-098AAC9B7166}"/>
          </ac:spMkLst>
        </pc:spChg>
        <pc:spChg chg="mod">
          <ac:chgData name="Chung-Yuan Cheng" userId="a09f20b55ac566c1" providerId="LiveId" clId="{C333F59E-E070-48BF-9FA4-ABE954170856}" dt="2022-07-04T07:30:47.109" v="244" actId="14100"/>
          <ac:spMkLst>
            <pc:docMk/>
            <pc:sldMk cId="2549881351" sldId="264"/>
            <ac:spMk id="8" creationId="{BEE3B80F-39E8-D4AC-1953-5767D50DE110}"/>
          </ac:spMkLst>
        </pc:spChg>
      </pc:sldChg>
      <pc:sldChg chg="addSp delSp modSp add mod">
        <pc:chgData name="Chung-Yuan Cheng" userId="a09f20b55ac566c1" providerId="LiveId" clId="{C333F59E-E070-48BF-9FA4-ABE954170856}" dt="2022-07-04T07:32:22.823" v="307" actId="1076"/>
        <pc:sldMkLst>
          <pc:docMk/>
          <pc:sldMk cId="2311090476" sldId="265"/>
        </pc:sldMkLst>
        <pc:spChg chg="mod">
          <ac:chgData name="Chung-Yuan Cheng" userId="a09f20b55ac566c1" providerId="LiveId" clId="{C333F59E-E070-48BF-9FA4-ABE954170856}" dt="2022-07-04T07:31:07.872" v="283" actId="20577"/>
          <ac:spMkLst>
            <pc:docMk/>
            <pc:sldMk cId="2311090476" sldId="265"/>
            <ac:spMk id="2" creationId="{F98DE03B-100F-ED1F-B421-03E60E6F3132}"/>
          </ac:spMkLst>
        </pc:spChg>
        <pc:picChg chg="del">
          <ac:chgData name="Chung-Yuan Cheng" userId="a09f20b55ac566c1" providerId="LiveId" clId="{C333F59E-E070-48BF-9FA4-ABE954170856}" dt="2022-07-04T07:31:09.433" v="284" actId="478"/>
          <ac:picMkLst>
            <pc:docMk/>
            <pc:sldMk cId="2311090476" sldId="265"/>
            <ac:picMk id="4" creationId="{670DE76F-12DB-3D20-7C21-5DDA5D8A3EA1}"/>
          </ac:picMkLst>
        </pc:picChg>
        <pc:picChg chg="add mod">
          <ac:chgData name="Chung-Yuan Cheng" userId="a09f20b55ac566c1" providerId="LiveId" clId="{C333F59E-E070-48BF-9FA4-ABE954170856}" dt="2022-07-04T07:31:55.030" v="302" actId="1076"/>
          <ac:picMkLst>
            <pc:docMk/>
            <pc:sldMk cId="2311090476" sldId="265"/>
            <ac:picMk id="4098" creationId="{F6FCB7B3-3730-FE39-5261-FBC68138EAF8}"/>
          </ac:picMkLst>
        </pc:picChg>
        <pc:picChg chg="add mod">
          <ac:chgData name="Chung-Yuan Cheng" userId="a09f20b55ac566c1" providerId="LiveId" clId="{C333F59E-E070-48BF-9FA4-ABE954170856}" dt="2022-07-04T07:32:22.823" v="307" actId="1076"/>
          <ac:picMkLst>
            <pc:docMk/>
            <pc:sldMk cId="2311090476" sldId="265"/>
            <ac:picMk id="4100" creationId="{0175C77B-6D8B-A66A-E207-EE15C49BC5E0}"/>
          </ac:picMkLst>
        </pc:picChg>
      </pc:sldChg>
      <pc:sldChg chg="addSp delSp modSp new mod modClrScheme chgLayout">
        <pc:chgData name="Chung-Yuan Cheng" userId="a09f20b55ac566c1" providerId="LiveId" clId="{C333F59E-E070-48BF-9FA4-ABE954170856}" dt="2022-07-04T07:32:53.997" v="318"/>
        <pc:sldMkLst>
          <pc:docMk/>
          <pc:sldMk cId="2163468351" sldId="266"/>
        </pc:sldMkLst>
        <pc:spChg chg="del mod ord">
          <ac:chgData name="Chung-Yuan Cheng" userId="a09f20b55ac566c1" providerId="LiveId" clId="{C333F59E-E070-48BF-9FA4-ABE954170856}" dt="2022-07-04T07:32:45.047" v="313" actId="700"/>
          <ac:spMkLst>
            <pc:docMk/>
            <pc:sldMk cId="2163468351" sldId="266"/>
            <ac:spMk id="2" creationId="{343327B6-2112-FAD0-BD12-2327969E012C}"/>
          </ac:spMkLst>
        </pc:spChg>
        <pc:spChg chg="del mod ord">
          <ac:chgData name="Chung-Yuan Cheng" userId="a09f20b55ac566c1" providerId="LiveId" clId="{C333F59E-E070-48BF-9FA4-ABE954170856}" dt="2022-07-04T07:32:45.047" v="313" actId="700"/>
          <ac:spMkLst>
            <pc:docMk/>
            <pc:sldMk cId="2163468351" sldId="266"/>
            <ac:spMk id="3" creationId="{B764EA35-30E0-21DC-17E9-A581E15E73A5}"/>
          </ac:spMkLst>
        </pc:spChg>
        <pc:spChg chg="add mod ord">
          <ac:chgData name="Chung-Yuan Cheng" userId="a09f20b55ac566c1" providerId="LiveId" clId="{C333F59E-E070-48BF-9FA4-ABE954170856}" dt="2022-07-04T07:32:47.094" v="317" actId="20577"/>
          <ac:spMkLst>
            <pc:docMk/>
            <pc:sldMk cId="2163468351" sldId="266"/>
            <ac:spMk id="4" creationId="{2097E570-8715-1973-8ED3-46C3CDCF85AB}"/>
          </ac:spMkLst>
        </pc:spChg>
        <pc:spChg chg="add mod ord">
          <ac:chgData name="Chung-Yuan Cheng" userId="a09f20b55ac566c1" providerId="LiveId" clId="{C333F59E-E070-48BF-9FA4-ABE954170856}" dt="2022-07-04T07:32:53.997" v="318"/>
          <ac:spMkLst>
            <pc:docMk/>
            <pc:sldMk cId="2163468351" sldId="266"/>
            <ac:spMk id="5" creationId="{7ADA7D19-59A8-4DDF-DF15-F7E318B446BE}"/>
          </ac:spMkLst>
        </pc:spChg>
      </pc:sldChg>
      <pc:sldChg chg="modSp add mod">
        <pc:chgData name="Chung-Yuan Cheng" userId="a09f20b55ac566c1" providerId="LiveId" clId="{C333F59E-E070-48BF-9FA4-ABE954170856}" dt="2022-07-04T07:33:18.736" v="321" actId="207"/>
        <pc:sldMkLst>
          <pc:docMk/>
          <pc:sldMk cId="4154851638" sldId="267"/>
        </pc:sldMkLst>
        <pc:spChg chg="mod">
          <ac:chgData name="Chung-Yuan Cheng" userId="a09f20b55ac566c1" providerId="LiveId" clId="{C333F59E-E070-48BF-9FA4-ABE954170856}" dt="2022-07-04T07:33:18.736" v="321" actId="207"/>
          <ac:spMkLst>
            <pc:docMk/>
            <pc:sldMk cId="4154851638" sldId="267"/>
            <ac:spMk id="3" creationId="{1FD830A4-ADFD-E34C-6449-335AA486BBFD}"/>
          </ac:spMkLst>
        </pc:spChg>
      </pc:sldChg>
      <pc:sldChg chg="addSp delSp modSp add mod">
        <pc:chgData name="Chung-Yuan Cheng" userId="a09f20b55ac566c1" providerId="LiveId" clId="{C333F59E-E070-48BF-9FA4-ABE954170856}" dt="2022-07-04T07:40:36.661" v="428" actId="1038"/>
        <pc:sldMkLst>
          <pc:docMk/>
          <pc:sldMk cId="3351080956" sldId="268"/>
        </pc:sldMkLst>
        <pc:spChg chg="mod">
          <ac:chgData name="Chung-Yuan Cheng" userId="a09f20b55ac566c1" providerId="LiveId" clId="{C333F59E-E070-48BF-9FA4-ABE954170856}" dt="2022-07-04T07:35:32.486" v="361" actId="20577"/>
          <ac:spMkLst>
            <pc:docMk/>
            <pc:sldMk cId="3351080956" sldId="268"/>
            <ac:spMk id="2" creationId="{78FE2351-9250-25D0-1990-742B1C91003A}"/>
          </ac:spMkLst>
        </pc:spChg>
        <pc:spChg chg="add del">
          <ac:chgData name="Chung-Yuan Cheng" userId="a09f20b55ac566c1" providerId="LiveId" clId="{C333F59E-E070-48BF-9FA4-ABE954170856}" dt="2022-07-04T07:35:14.324" v="324"/>
          <ac:spMkLst>
            <pc:docMk/>
            <pc:sldMk cId="3351080956" sldId="268"/>
            <ac:spMk id="3" creationId="{9249AC68-B7F1-6339-9C26-80DC0475754B}"/>
          </ac:spMkLst>
        </pc:spChg>
        <pc:spChg chg="add del">
          <ac:chgData name="Chung-Yuan Cheng" userId="a09f20b55ac566c1" providerId="LiveId" clId="{C333F59E-E070-48BF-9FA4-ABE954170856}" dt="2022-07-04T07:35:17.981" v="326"/>
          <ac:spMkLst>
            <pc:docMk/>
            <pc:sldMk cId="3351080956" sldId="268"/>
            <ac:spMk id="4" creationId="{0AD140D6-618D-0676-7721-2DA5E3193F12}"/>
          </ac:spMkLst>
        </pc:spChg>
        <pc:spChg chg="del">
          <ac:chgData name="Chung-Yuan Cheng" userId="a09f20b55ac566c1" providerId="LiveId" clId="{C333F59E-E070-48BF-9FA4-ABE954170856}" dt="2022-07-04T07:35:36.033" v="364" actId="478"/>
          <ac:spMkLst>
            <pc:docMk/>
            <pc:sldMk cId="3351080956" sldId="268"/>
            <ac:spMk id="7" creationId="{3BE06FEE-1BCF-4C44-822F-098AAC9B7166}"/>
          </ac:spMkLst>
        </pc:spChg>
        <pc:spChg chg="del">
          <ac:chgData name="Chung-Yuan Cheng" userId="a09f20b55ac566c1" providerId="LiveId" clId="{C333F59E-E070-48BF-9FA4-ABE954170856}" dt="2022-07-04T07:35:36.741" v="365" actId="478"/>
          <ac:spMkLst>
            <pc:docMk/>
            <pc:sldMk cId="3351080956" sldId="268"/>
            <ac:spMk id="8" creationId="{BEE3B80F-39E8-D4AC-1953-5767D50DE110}"/>
          </ac:spMkLst>
        </pc:spChg>
        <pc:picChg chg="add mod">
          <ac:chgData name="Chung-Yuan Cheng" userId="a09f20b55ac566c1" providerId="LiveId" clId="{C333F59E-E070-48BF-9FA4-ABE954170856}" dt="2022-07-04T07:40:36.661" v="428" actId="1038"/>
          <ac:picMkLst>
            <pc:docMk/>
            <pc:sldMk cId="3351080956" sldId="268"/>
            <ac:picMk id="6" creationId="{2AF1DF8A-DC6A-D143-2998-DB98F9D4FE51}"/>
          </ac:picMkLst>
        </pc:picChg>
        <pc:picChg chg="add mod">
          <ac:chgData name="Chung-Yuan Cheng" userId="a09f20b55ac566c1" providerId="LiveId" clId="{C333F59E-E070-48BF-9FA4-ABE954170856}" dt="2022-07-04T07:40:33.927" v="424" actId="1076"/>
          <ac:picMkLst>
            <pc:docMk/>
            <pc:sldMk cId="3351080956" sldId="268"/>
            <ac:picMk id="10" creationId="{8D7BD146-21BC-E233-94DA-51EFD87536F3}"/>
          </ac:picMkLst>
        </pc:picChg>
        <pc:picChg chg="del">
          <ac:chgData name="Chung-Yuan Cheng" userId="a09f20b55ac566c1" providerId="LiveId" clId="{C333F59E-E070-48BF-9FA4-ABE954170856}" dt="2022-07-04T07:35:34.457" v="362" actId="478"/>
          <ac:picMkLst>
            <pc:docMk/>
            <pc:sldMk cId="3351080956" sldId="268"/>
            <ac:picMk id="1028" creationId="{17130FC8-B447-7C93-6E45-EEBF2E3B05E9}"/>
          </ac:picMkLst>
        </pc:picChg>
        <pc:picChg chg="del">
          <ac:chgData name="Chung-Yuan Cheng" userId="a09f20b55ac566c1" providerId="LiveId" clId="{C333F59E-E070-48BF-9FA4-ABE954170856}" dt="2022-07-04T07:35:35.110" v="363" actId="478"/>
          <ac:picMkLst>
            <pc:docMk/>
            <pc:sldMk cId="3351080956" sldId="268"/>
            <ac:picMk id="1030" creationId="{B34311CD-2E53-F61B-AFE6-1A843E0E3ED5}"/>
          </ac:picMkLst>
        </pc:picChg>
      </pc:sldChg>
      <pc:sldChg chg="addSp delSp modSp add mod">
        <pc:chgData name="Chung-Yuan Cheng" userId="a09f20b55ac566c1" providerId="LiveId" clId="{C333F59E-E070-48BF-9FA4-ABE954170856}" dt="2022-07-05T02:22:24.933" v="595"/>
        <pc:sldMkLst>
          <pc:docMk/>
          <pc:sldMk cId="1556673010" sldId="269"/>
        </pc:sldMkLst>
        <pc:spChg chg="mod">
          <ac:chgData name="Chung-Yuan Cheng" userId="a09f20b55ac566c1" providerId="LiveId" clId="{C333F59E-E070-48BF-9FA4-ABE954170856}" dt="2022-07-04T07:38:50.545" v="407" actId="20577"/>
          <ac:spMkLst>
            <pc:docMk/>
            <pc:sldMk cId="1556673010" sldId="269"/>
            <ac:spMk id="3" creationId="{1FD830A4-ADFD-E34C-6449-335AA486BBFD}"/>
          </ac:spMkLst>
        </pc:spChg>
        <pc:picChg chg="add del mod">
          <ac:chgData name="Chung-Yuan Cheng" userId="a09f20b55ac566c1" providerId="LiveId" clId="{C333F59E-E070-48BF-9FA4-ABE954170856}" dt="2022-07-05T02:19:39.655" v="585" actId="21"/>
          <ac:picMkLst>
            <pc:docMk/>
            <pc:sldMk cId="1556673010" sldId="269"/>
            <ac:picMk id="5" creationId="{8AC5FBB1-AC24-7752-07CC-EC386521BDB1}"/>
          </ac:picMkLst>
        </pc:picChg>
        <pc:picChg chg="add mod">
          <ac:chgData name="Chung-Yuan Cheng" userId="a09f20b55ac566c1" providerId="LiveId" clId="{C333F59E-E070-48BF-9FA4-ABE954170856}" dt="2022-07-05T02:19:51.762" v="592" actId="1076"/>
          <ac:picMkLst>
            <pc:docMk/>
            <pc:sldMk cId="1556673010" sldId="269"/>
            <ac:picMk id="6" creationId="{2AF221B0-87FB-B7A0-A884-0A40192AE00B}"/>
          </ac:picMkLst>
        </pc:picChg>
        <pc:inkChg chg="add">
          <ac:chgData name="Chung-Yuan Cheng" userId="a09f20b55ac566c1" providerId="LiveId" clId="{C333F59E-E070-48BF-9FA4-ABE954170856}" dt="2022-07-05T02:22:13.682" v="593" actId="9405"/>
          <ac:inkMkLst>
            <pc:docMk/>
            <pc:sldMk cId="1556673010" sldId="269"/>
            <ac:inkMk id="7" creationId="{7D9A0DE3-E32D-653C-6C1A-797EB21D146D}"/>
          </ac:inkMkLst>
        </pc:inkChg>
        <pc:inkChg chg="add del">
          <ac:chgData name="Chung-Yuan Cheng" userId="a09f20b55ac566c1" providerId="LiveId" clId="{C333F59E-E070-48BF-9FA4-ABE954170856}" dt="2022-07-05T02:22:24.933" v="595"/>
          <ac:inkMkLst>
            <pc:docMk/>
            <pc:sldMk cId="1556673010" sldId="269"/>
            <ac:inkMk id="8" creationId="{D3466756-CBF3-7B1B-B82B-9E219B83FEDE}"/>
          </ac:inkMkLst>
        </pc:inkChg>
      </pc:sldChg>
      <pc:sldChg chg="addSp delSp modSp new mod">
        <pc:chgData name="Chung-Yuan Cheng" userId="a09f20b55ac566c1" providerId="LiveId" clId="{C333F59E-E070-48BF-9FA4-ABE954170856}" dt="2022-07-04T07:48:50.208" v="460" actId="20577"/>
        <pc:sldMkLst>
          <pc:docMk/>
          <pc:sldMk cId="2748364674" sldId="270"/>
        </pc:sldMkLst>
        <pc:spChg chg="del">
          <ac:chgData name="Chung-Yuan Cheng" userId="a09f20b55ac566c1" providerId="LiveId" clId="{C333F59E-E070-48BF-9FA4-ABE954170856}" dt="2022-07-04T07:48:14.263" v="431" actId="478"/>
          <ac:spMkLst>
            <pc:docMk/>
            <pc:sldMk cId="2748364674" sldId="270"/>
            <ac:spMk id="2" creationId="{4EC3D137-65F1-FF37-1A74-8227C89E85AA}"/>
          </ac:spMkLst>
        </pc:spChg>
        <pc:spChg chg="del">
          <ac:chgData name="Chung-Yuan Cheng" userId="a09f20b55ac566c1" providerId="LiveId" clId="{C333F59E-E070-48BF-9FA4-ABE954170856}" dt="2022-07-04T07:48:13.423" v="430" actId="478"/>
          <ac:spMkLst>
            <pc:docMk/>
            <pc:sldMk cId="2748364674" sldId="270"/>
            <ac:spMk id="3" creationId="{857AD0A7-3CE8-9FD7-6816-CF5475F35792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" creationId="{1C4AA6B6-0940-E5A9-6DBC-352594999D51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0" creationId="{6C8208C3-E598-3B62-6974-3095F2708403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1" creationId="{1E502D57-EF35-ABAD-72EA-2BDC55DE1100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2" creationId="{160F1E9E-C80E-0871-BF4B-55C9C3A22236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5" creationId="{78F7B2E9-25B8-70F2-E2AC-3785428B7E9A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7" creationId="{517E3913-4CA1-45B2-389F-0EC2312F03BC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18" creationId="{26099454-78DD-8B5B-AF62-175D84E28C40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22" creationId="{47D5CE33-B739-2E70-FC99-77BBF5822D99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23" creationId="{D9E67985-C2FD-4339-180C-AC0EE49716A0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26" creationId="{3F5D1188-1028-F96B-CE54-43AA1D18B99C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27" creationId="{1B4D70B2-31F9-4933-061C-D526D909686F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32" creationId="{E8774A78-2B8B-7CF7-5824-B186736ED211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33" creationId="{C1F8E995-950D-DCF2-0FEC-1E875F410BAE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34" creationId="{2DC242AF-28DA-BFDA-40F7-1DDA246C00EB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36" creationId="{EAA53D51-6611-E112-DEC3-A329735B4598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40" creationId="{D98BD423-1684-D77E-AC9A-B2D6CF877480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42" creationId="{50A4915D-E424-1477-CFA4-E474DEB829B1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43" creationId="{FDA3D464-8C16-BB56-9FBF-1A93CAD434F3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47" creationId="{F690BC93-CF05-D8C4-1094-AC2C7DFE0EEA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48" creationId="{B2E7E5F4-CC42-92C2-DD34-2EB1657887F8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2" creationId="{1C6554C8-0DC4-F974-1C1B-8D07E15B244C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3" creationId="{733679E4-6FE1-37DC-1377-EA8F01058BB2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5" creationId="{98CE4A60-F746-AE62-3A82-21560AE05C80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8" creationId="{A73E9664-4D06-9C36-C0F3-548E6CE1F827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59" creationId="{E5C3E2A1-10EC-2ACC-31EE-E071FD4E15FF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62" creationId="{43778654-AC90-FB31-3E71-A8C386F467C4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63" creationId="{DFEE391B-E8BF-F207-0C0E-9FAB19778F78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67" creationId="{7EC0C828-E2AA-2445-8AC0-489069B1A92D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69" creationId="{DD8819E6-6DC7-B2AE-2D67-A8C1BE20082C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70" creationId="{C07C30DE-FAFD-3337-9216-A4BA9EDE9797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74" creationId="{AFB881F9-CB5B-1CD9-23CF-B99231DB475D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75" creationId="{F863111F-DC65-0F06-35CC-F6C8BD049D7C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79" creationId="{AD4A2832-3E40-96A8-83D3-16FA166CBD94}"/>
          </ac:spMkLst>
        </pc:spChg>
        <pc:spChg chg="mod">
          <ac:chgData name="Chung-Yuan Cheng" userId="a09f20b55ac566c1" providerId="LiveId" clId="{C333F59E-E070-48BF-9FA4-ABE954170856}" dt="2022-07-04T07:48:15.044" v="432"/>
          <ac:spMkLst>
            <pc:docMk/>
            <pc:sldMk cId="2748364674" sldId="270"/>
            <ac:spMk id="80" creationId="{41E24F88-1507-A0D1-6281-266444332CE9}"/>
          </ac:spMkLst>
        </pc:spChg>
        <pc:spChg chg="add mod">
          <ac:chgData name="Chung-Yuan Cheng" userId="a09f20b55ac566c1" providerId="LiveId" clId="{C333F59E-E070-48BF-9FA4-ABE954170856}" dt="2022-07-04T07:48:50.208" v="460" actId="20577"/>
          <ac:spMkLst>
            <pc:docMk/>
            <pc:sldMk cId="2748364674" sldId="270"/>
            <ac:spMk id="83" creationId="{519240A1-B7C5-08BC-D67E-898FFB8F2CDF}"/>
          </ac:spMkLst>
        </pc:spChg>
        <pc:grpChg chg="add del mod">
          <ac:chgData name="Chung-Yuan Cheng" userId="a09f20b55ac566c1" providerId="LiveId" clId="{C333F59E-E070-48BF-9FA4-ABE954170856}" dt="2022-07-04T07:48:19.291" v="435"/>
          <ac:grpSpMkLst>
            <pc:docMk/>
            <pc:sldMk cId="2748364674" sldId="270"/>
            <ac:grpSpMk id="4" creationId="{5463A954-EEAE-289A-59F0-F310D9E08C2F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6" creationId="{B383488D-0593-A10E-6EEB-2807023B09CA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7" creationId="{E6DEF23D-5945-D7E7-20F2-90513785FDC9}"/>
          </ac:grpSpMkLst>
        </pc:grpChg>
        <pc:grpChg chg="add del mod">
          <ac:chgData name="Chung-Yuan Cheng" userId="a09f20b55ac566c1" providerId="LiveId" clId="{C333F59E-E070-48BF-9FA4-ABE954170856}" dt="2022-07-04T07:48:19.291" v="435"/>
          <ac:grpSpMkLst>
            <pc:docMk/>
            <pc:sldMk cId="2748364674" sldId="270"/>
            <ac:grpSpMk id="13" creationId="{B76746D5-C830-15AE-ED66-4C95B52CCBF2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14" creationId="{27D6FCC5-7677-C71E-48FC-EEE2A004A24E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16" creationId="{5B753D73-155A-883E-273F-EEFF2D52FD96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29" creationId="{907D5673-9591-7275-B4F1-18608A37F65E}"/>
          </ac:grpSpMkLst>
        </pc:grpChg>
        <pc:grpChg chg="add del mod">
          <ac:chgData name="Chung-Yuan Cheng" userId="a09f20b55ac566c1" providerId="LiveId" clId="{C333F59E-E070-48BF-9FA4-ABE954170856}" dt="2022-07-04T07:48:19.291" v="435"/>
          <ac:grpSpMkLst>
            <pc:docMk/>
            <pc:sldMk cId="2748364674" sldId="270"/>
            <ac:grpSpMk id="35" creationId="{E9D26CCE-96B7-9FCF-06A9-9D85379F8F89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37" creationId="{ACDFA823-BC26-ED89-45BF-0FC90EB69240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39" creationId="{949AF8EF-5792-706F-AFC9-4DD12DF6A83B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41" creationId="{E9E52CC6-AD9C-36DF-5A6E-A8766BCDACF9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50" creationId="{9265D3AD-D04A-69D6-918C-F81C01BC5D1C}"/>
          </ac:grpSpMkLst>
        </pc:grpChg>
        <pc:grpChg chg="add del mod">
          <ac:chgData name="Chung-Yuan Cheng" userId="a09f20b55ac566c1" providerId="LiveId" clId="{C333F59E-E070-48BF-9FA4-ABE954170856}" dt="2022-07-04T07:48:19.291" v="435"/>
          <ac:grpSpMkLst>
            <pc:docMk/>
            <pc:sldMk cId="2748364674" sldId="270"/>
            <ac:grpSpMk id="54" creationId="{AF93EF53-E26D-6AEF-FA7F-A0F390E44B81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56" creationId="{7DD6048A-AB8D-82E1-E65F-0F50DB8EA98D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66" creationId="{448A9FBD-E217-5CAF-902C-71E1F0DF0327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68" creationId="{CA445F8E-211D-67A5-5CBE-4070D6F86229}"/>
          </ac:grpSpMkLst>
        </pc:grpChg>
        <pc:grpChg chg="mod">
          <ac:chgData name="Chung-Yuan Cheng" userId="a09f20b55ac566c1" providerId="LiveId" clId="{C333F59E-E070-48BF-9FA4-ABE954170856}" dt="2022-07-04T07:48:15.044" v="432"/>
          <ac:grpSpMkLst>
            <pc:docMk/>
            <pc:sldMk cId="2748364674" sldId="270"/>
            <ac:grpSpMk id="77" creationId="{E4451124-35F4-606D-9CC7-13E7B4B88BA3}"/>
          </ac:grpSpMkLst>
        </pc:grpChg>
        <pc:picChg chg="add mod">
          <ac:chgData name="Chung-Yuan Cheng" userId="a09f20b55ac566c1" providerId="LiveId" clId="{C333F59E-E070-48BF-9FA4-ABE954170856}" dt="2022-07-04T07:48:33.429" v="439" actId="1076"/>
          <ac:picMkLst>
            <pc:docMk/>
            <pc:sldMk cId="2748364674" sldId="270"/>
            <ac:picMk id="82" creationId="{DA086D04-0BAF-502A-3C09-10B37CE4A9C1}"/>
          </ac:picMkLst>
        </pc:pic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8" creationId="{8CA1456E-93C8-9C33-763B-6616CCC6C3D5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9" creationId="{9311352D-A0C0-8904-79DB-0D0FFD88B9DA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19" creationId="{4E6BB03B-E21D-5D16-3DC9-E6D797C74B87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20" creationId="{F934143A-1CFE-0D62-EA0D-C5ABC8901E27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21" creationId="{8A4B1ADC-8B52-9CBA-AEE7-26B5575719FF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24" creationId="{C09E9D03-7310-811C-45A1-B9DDA0C3621E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25" creationId="{03614A19-BB38-24E8-37E4-55C7037C6909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28" creationId="{97CACE17-5A53-E7B2-07B4-003581694CE6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30" creationId="{926F2579-EAFD-8C32-2E8F-74F5701AA7AA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31" creationId="{E6948183-59F7-339C-E983-7F4787F4719A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38" creationId="{D8F9650F-2D84-A9D3-DC80-4FDA3E3C2D88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44" creationId="{5F66BF3F-6C1A-3CC6-088A-B700282DFEF9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45" creationId="{AA13AA26-01FC-24B2-1E45-AC9B2B447ADE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46" creationId="{561368BF-0F20-C714-53F9-E6ADC06796AD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49" creationId="{F417953B-1A4A-F662-59F4-C5E43BE8F3DD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51" creationId="{823A737C-D7FE-F2FA-088E-433DBE8D4CC0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57" creationId="{718D1E5D-5611-8DFC-2220-C13D050D9273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60" creationId="{AE93543B-A4AD-AAA6-36E9-60ED3C181CFF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61" creationId="{462E8A59-C933-CB1E-928C-BCAB9083707E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64" creationId="{A155D511-9AEB-E5C4-F3B0-6BDE1FAE35A8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65" creationId="{2106244D-D1B4-34D5-B88A-67309C68110A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71" creationId="{84906098-98C7-0506-8FB0-2F070BC26352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72" creationId="{FDA32571-10B1-C0FF-DF2A-6DC0BB77156E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73" creationId="{0362C3F9-1A31-23DE-86F3-FCE21FF47680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76" creationId="{1D61FBAA-0BC5-3008-9063-EB367B638B28}"/>
          </ac:cxnSpMkLst>
        </pc:cxnChg>
        <pc:cxnChg chg="mod">
          <ac:chgData name="Chung-Yuan Cheng" userId="a09f20b55ac566c1" providerId="LiveId" clId="{C333F59E-E070-48BF-9FA4-ABE954170856}" dt="2022-07-04T07:48:15.044" v="432"/>
          <ac:cxnSpMkLst>
            <pc:docMk/>
            <pc:sldMk cId="2748364674" sldId="270"/>
            <ac:cxnSpMk id="78" creationId="{1528D131-EEB3-D5E9-BB88-F8651CA04723}"/>
          </ac:cxnSpMkLst>
        </pc:cxnChg>
      </pc:sldChg>
      <pc:sldChg chg="addSp delSp modSp new mod setBg">
        <pc:chgData name="Chung-Yuan Cheng" userId="a09f20b55ac566c1" providerId="LiveId" clId="{C333F59E-E070-48BF-9FA4-ABE954170856}" dt="2022-07-04T07:50:36.225" v="493" actId="14100"/>
        <pc:sldMkLst>
          <pc:docMk/>
          <pc:sldMk cId="3766193038" sldId="271"/>
        </pc:sldMkLst>
        <pc:spChg chg="del">
          <ac:chgData name="Chung-Yuan Cheng" userId="a09f20b55ac566c1" providerId="LiveId" clId="{C333F59E-E070-48BF-9FA4-ABE954170856}" dt="2022-07-04T07:49:05.322" v="462" actId="478"/>
          <ac:spMkLst>
            <pc:docMk/>
            <pc:sldMk cId="3766193038" sldId="271"/>
            <ac:spMk id="2" creationId="{113600BF-E164-4FD1-52C1-73DE6D2C7CE3}"/>
          </ac:spMkLst>
        </pc:spChg>
        <pc:spChg chg="del">
          <ac:chgData name="Chung-Yuan Cheng" userId="a09f20b55ac566c1" providerId="LiveId" clId="{C333F59E-E070-48BF-9FA4-ABE954170856}" dt="2022-07-04T07:49:06.252" v="463" actId="478"/>
          <ac:spMkLst>
            <pc:docMk/>
            <pc:sldMk cId="3766193038" sldId="271"/>
            <ac:spMk id="3" creationId="{0B396988-C669-74BC-54D1-A5936F2AF20F}"/>
          </ac:spMkLst>
        </pc:spChg>
        <pc:spChg chg="add del">
          <ac:chgData name="Chung-Yuan Cheng" userId="a09f20b55ac566c1" providerId="LiveId" clId="{C333F59E-E070-48BF-9FA4-ABE954170856}" dt="2022-07-04T07:50:16.191" v="478" actId="26606"/>
          <ac:spMkLst>
            <pc:docMk/>
            <pc:sldMk cId="3766193038" sldId="271"/>
            <ac:spMk id="16" creationId="{417CDA24-35F8-4540-8C52-3096D6D94949}"/>
          </ac:spMkLst>
        </pc:spChg>
        <pc:spChg chg="add del">
          <ac:chgData name="Chung-Yuan Cheng" userId="a09f20b55ac566c1" providerId="LiveId" clId="{C333F59E-E070-48BF-9FA4-ABE954170856}" dt="2022-07-04T07:50:16.191" v="478" actId="26606"/>
          <ac:spMkLst>
            <pc:docMk/>
            <pc:sldMk cId="3766193038" sldId="271"/>
            <ac:spMk id="18" creationId="{8658BFE0-4E65-4174-9C75-687C94E88273}"/>
          </ac:spMkLst>
        </pc:spChg>
        <pc:spChg chg="add del">
          <ac:chgData name="Chung-Yuan Cheng" userId="a09f20b55ac566c1" providerId="LiveId" clId="{C333F59E-E070-48BF-9FA4-ABE954170856}" dt="2022-07-04T07:50:16.191" v="478" actId="26606"/>
          <ac:spMkLst>
            <pc:docMk/>
            <pc:sldMk cId="3766193038" sldId="271"/>
            <ac:spMk id="20" creationId="{FA75DFED-A0C1-4A83-BE1D-0271C1826EF6}"/>
          </ac:spMkLst>
        </pc:spChg>
        <pc:spChg chg="add del">
          <ac:chgData name="Chung-Yuan Cheng" userId="a09f20b55ac566c1" providerId="LiveId" clId="{C333F59E-E070-48BF-9FA4-ABE954170856}" dt="2022-07-04T07:50:21.134" v="482" actId="26606"/>
          <ac:spMkLst>
            <pc:docMk/>
            <pc:sldMk cId="3766193038" sldId="271"/>
            <ac:spMk id="26" creationId="{B63E10B8-7A5C-4E1D-BE92-AAA068608C08}"/>
          </ac:spMkLst>
        </pc:spChg>
        <pc:spChg chg="add del">
          <ac:chgData name="Chung-Yuan Cheng" userId="a09f20b55ac566c1" providerId="LiveId" clId="{C333F59E-E070-48BF-9FA4-ABE954170856}" dt="2022-07-04T07:50:21.134" v="482" actId="26606"/>
          <ac:spMkLst>
            <pc:docMk/>
            <pc:sldMk cId="3766193038" sldId="271"/>
            <ac:spMk id="27" creationId="{E1C32068-6A8E-44A5-BE2D-65E7EC2DBF9A}"/>
          </ac:spMkLst>
        </pc:spChg>
        <pc:spChg chg="add del">
          <ac:chgData name="Chung-Yuan Cheng" userId="a09f20b55ac566c1" providerId="LiveId" clId="{C333F59E-E070-48BF-9FA4-ABE954170856}" dt="2022-07-04T07:50:21.134" v="482" actId="26606"/>
          <ac:spMkLst>
            <pc:docMk/>
            <pc:sldMk cId="3766193038" sldId="271"/>
            <ac:spMk id="28" creationId="{83940A33-AE5F-4FC1-AFFF-1BC5DD32E14C}"/>
          </ac:spMkLst>
        </pc:spChg>
        <pc:spChg chg="add del">
          <ac:chgData name="Chung-Yuan Cheng" userId="a09f20b55ac566c1" providerId="LiveId" clId="{C333F59E-E070-48BF-9FA4-ABE954170856}" dt="2022-07-04T07:50:21.134" v="482" actId="26606"/>
          <ac:spMkLst>
            <pc:docMk/>
            <pc:sldMk cId="3766193038" sldId="271"/>
            <ac:spMk id="29" creationId="{9310DD53-17D0-4A12-A0E2-72F3334878B5}"/>
          </ac:spMkLst>
        </pc:spChg>
        <pc:spChg chg="add del">
          <ac:chgData name="Chung-Yuan Cheng" userId="a09f20b55ac566c1" providerId="LiveId" clId="{C333F59E-E070-48BF-9FA4-ABE954170856}" dt="2022-07-04T07:50:21.726" v="484" actId="26606"/>
          <ac:spMkLst>
            <pc:docMk/>
            <pc:sldMk cId="3766193038" sldId="271"/>
            <ac:spMk id="31" creationId="{56651B3B-2F8A-4E48-BEA0-5D35421CE7B5}"/>
          </ac:spMkLst>
        </pc:spChg>
        <pc:spChg chg="add del">
          <ac:chgData name="Chung-Yuan Cheng" userId="a09f20b55ac566c1" providerId="LiveId" clId="{C333F59E-E070-48BF-9FA4-ABE954170856}" dt="2022-07-04T07:50:21.726" v="484" actId="26606"/>
          <ac:spMkLst>
            <pc:docMk/>
            <pc:sldMk cId="3766193038" sldId="271"/>
            <ac:spMk id="32" creationId="{112839B5-6527-4FE1-B5CA-71D5FFC47C0E}"/>
          </ac:spMkLst>
        </pc:spChg>
        <pc:spChg chg="add del">
          <ac:chgData name="Chung-Yuan Cheng" userId="a09f20b55ac566c1" providerId="LiveId" clId="{C333F59E-E070-48BF-9FA4-ABE954170856}" dt="2022-07-04T07:50:21.726" v="484" actId="26606"/>
          <ac:spMkLst>
            <pc:docMk/>
            <pc:sldMk cId="3766193038" sldId="271"/>
            <ac:spMk id="33" creationId="{BE12D8E2-6088-4997-A8C6-1794DA9E1D48}"/>
          </ac:spMkLst>
        </pc:spChg>
        <pc:spChg chg="add del">
          <ac:chgData name="Chung-Yuan Cheng" userId="a09f20b55ac566c1" providerId="LiveId" clId="{C333F59E-E070-48BF-9FA4-ABE954170856}" dt="2022-07-04T07:50:21.726" v="484" actId="26606"/>
          <ac:spMkLst>
            <pc:docMk/>
            <pc:sldMk cId="3766193038" sldId="271"/>
            <ac:spMk id="34" creationId="{FAF10F47-1605-47C5-AE58-9062909ADA42}"/>
          </ac:spMkLst>
        </pc:spChg>
        <pc:spChg chg="add del">
          <ac:chgData name="Chung-Yuan Cheng" userId="a09f20b55ac566c1" providerId="LiveId" clId="{C333F59E-E070-48BF-9FA4-ABE954170856}" dt="2022-07-04T07:50:22.123" v="486" actId="26606"/>
          <ac:spMkLst>
            <pc:docMk/>
            <pc:sldMk cId="3766193038" sldId="271"/>
            <ac:spMk id="36" creationId="{12E8CD4E-6381-4807-AA5B-CE0024A8BE19}"/>
          </ac:spMkLst>
        </pc:spChg>
        <pc:spChg chg="add del">
          <ac:chgData name="Chung-Yuan Cheng" userId="a09f20b55ac566c1" providerId="LiveId" clId="{C333F59E-E070-48BF-9FA4-ABE954170856}" dt="2022-07-04T07:50:22.123" v="486" actId="26606"/>
          <ac:spMkLst>
            <pc:docMk/>
            <pc:sldMk cId="3766193038" sldId="271"/>
            <ac:spMk id="37" creationId="{D28445F8-F032-43C9-8D0F-A5155F525283}"/>
          </ac:spMkLst>
        </pc:spChg>
        <pc:spChg chg="add del">
          <ac:chgData name="Chung-Yuan Cheng" userId="a09f20b55ac566c1" providerId="LiveId" clId="{C333F59E-E070-48BF-9FA4-ABE954170856}" dt="2022-07-04T07:50:22.123" v="486" actId="26606"/>
          <ac:spMkLst>
            <pc:docMk/>
            <pc:sldMk cId="3766193038" sldId="271"/>
            <ac:spMk id="38" creationId="{36A325B5-56A3-425A-B9A3-0CEB7CA1BBF6}"/>
          </ac:spMkLst>
        </pc:spChg>
        <pc:spChg chg="add del">
          <ac:chgData name="Chung-Yuan Cheng" userId="a09f20b55ac566c1" providerId="LiveId" clId="{C333F59E-E070-48BF-9FA4-ABE954170856}" dt="2022-07-04T07:50:22.123" v="486" actId="26606"/>
          <ac:spMkLst>
            <pc:docMk/>
            <pc:sldMk cId="3766193038" sldId="271"/>
            <ac:spMk id="39" creationId="{B80DE958-9D45-4CAD-BF1F-FA2ED970B7F6}"/>
          </ac:spMkLst>
        </pc:spChg>
        <pc:spChg chg="add del">
          <ac:chgData name="Chung-Yuan Cheng" userId="a09f20b55ac566c1" providerId="LiveId" clId="{C333F59E-E070-48BF-9FA4-ABE954170856}" dt="2022-07-04T07:50:22.123" v="486" actId="26606"/>
          <ac:spMkLst>
            <pc:docMk/>
            <pc:sldMk cId="3766193038" sldId="271"/>
            <ac:spMk id="40" creationId="{BB93B4BF-AD35-4E52-8131-161C5FB9CDD7}"/>
          </ac:spMkLst>
        </pc:spChg>
        <pc:spChg chg="add del">
          <ac:chgData name="Chung-Yuan Cheng" userId="a09f20b55ac566c1" providerId="LiveId" clId="{C333F59E-E070-48BF-9FA4-ABE954170856}" dt="2022-07-04T07:50:23.459" v="488" actId="26606"/>
          <ac:spMkLst>
            <pc:docMk/>
            <pc:sldMk cId="3766193038" sldId="271"/>
            <ac:spMk id="42" creationId="{417CDA24-35F8-4540-8C52-3096D6D94949}"/>
          </ac:spMkLst>
        </pc:spChg>
        <pc:spChg chg="add del">
          <ac:chgData name="Chung-Yuan Cheng" userId="a09f20b55ac566c1" providerId="LiveId" clId="{C333F59E-E070-48BF-9FA4-ABE954170856}" dt="2022-07-04T07:50:23.459" v="488" actId="26606"/>
          <ac:spMkLst>
            <pc:docMk/>
            <pc:sldMk cId="3766193038" sldId="271"/>
            <ac:spMk id="43" creationId="{8658BFE0-4E65-4174-9C75-687C94E88273}"/>
          </ac:spMkLst>
        </pc:spChg>
        <pc:spChg chg="add del">
          <ac:chgData name="Chung-Yuan Cheng" userId="a09f20b55ac566c1" providerId="LiveId" clId="{C333F59E-E070-48BF-9FA4-ABE954170856}" dt="2022-07-04T07:50:23.459" v="488" actId="26606"/>
          <ac:spMkLst>
            <pc:docMk/>
            <pc:sldMk cId="3766193038" sldId="271"/>
            <ac:spMk id="44" creationId="{FA75DFED-A0C1-4A83-BE1D-0271C1826EF6}"/>
          </ac:spMkLst>
        </pc:spChg>
        <pc:picChg chg="add mod ord">
          <ac:chgData name="Chung-Yuan Cheng" userId="a09f20b55ac566c1" providerId="LiveId" clId="{C333F59E-E070-48BF-9FA4-ABE954170856}" dt="2022-07-04T07:50:36.225" v="493" actId="14100"/>
          <ac:picMkLst>
            <pc:docMk/>
            <pc:sldMk cId="3766193038" sldId="271"/>
            <ac:picMk id="5" creationId="{192D4E15-93E8-64D1-A76E-581921DC84B4}"/>
          </ac:picMkLst>
        </pc:picChg>
        <pc:picChg chg="add mod ord">
          <ac:chgData name="Chung-Yuan Cheng" userId="a09f20b55ac566c1" providerId="LiveId" clId="{C333F59E-E070-48BF-9FA4-ABE954170856}" dt="2022-07-04T07:50:32.285" v="491" actId="14100"/>
          <ac:picMkLst>
            <pc:docMk/>
            <pc:sldMk cId="3766193038" sldId="271"/>
            <ac:picMk id="7" creationId="{1E9B2E62-94D4-86C8-ABA2-34F8A7FEF496}"/>
          </ac:picMkLst>
        </pc:picChg>
        <pc:picChg chg="add mod ord">
          <ac:chgData name="Chung-Yuan Cheng" userId="a09f20b55ac566c1" providerId="LiveId" clId="{C333F59E-E070-48BF-9FA4-ABE954170856}" dt="2022-07-04T07:50:34.133" v="492" actId="14100"/>
          <ac:picMkLst>
            <pc:docMk/>
            <pc:sldMk cId="3766193038" sldId="271"/>
            <ac:picMk id="9" creationId="{E94CE70D-5559-24B9-AD03-8F2E48FBF8DD}"/>
          </ac:picMkLst>
        </pc:picChg>
        <pc:picChg chg="add mod">
          <ac:chgData name="Chung-Yuan Cheng" userId="a09f20b55ac566c1" providerId="LiveId" clId="{C333F59E-E070-48BF-9FA4-ABE954170856}" dt="2022-07-04T07:50:29.069" v="490" actId="14100"/>
          <ac:picMkLst>
            <pc:docMk/>
            <pc:sldMk cId="3766193038" sldId="271"/>
            <ac:picMk id="11" creationId="{2F36746B-ADAB-8DB1-9DAE-DF374F71B27C}"/>
          </ac:picMkLst>
        </pc:picChg>
        <pc:cxnChg chg="add del">
          <ac:chgData name="Chung-Yuan Cheng" userId="a09f20b55ac566c1" providerId="LiveId" clId="{C333F59E-E070-48BF-9FA4-ABE954170856}" dt="2022-07-04T07:50:20.009" v="480" actId="26606"/>
          <ac:cxnSpMkLst>
            <pc:docMk/>
            <pc:sldMk cId="3766193038" sldId="271"/>
            <ac:cxnSpMk id="22" creationId="{91B6081D-D3E8-4209-B85B-EB1C655A6272}"/>
          </ac:cxnSpMkLst>
        </pc:cxnChg>
        <pc:cxnChg chg="add del">
          <ac:chgData name="Chung-Yuan Cheng" userId="a09f20b55ac566c1" providerId="LiveId" clId="{C333F59E-E070-48BF-9FA4-ABE954170856}" dt="2022-07-04T07:50:20.009" v="480" actId="26606"/>
          <ac:cxnSpMkLst>
            <pc:docMk/>
            <pc:sldMk cId="3766193038" sldId="271"/>
            <ac:cxnSpMk id="23" creationId="{28CA55E4-1295-45C8-BA05-5A9E705B749A}"/>
          </ac:cxnSpMkLst>
        </pc:cxnChg>
        <pc:cxnChg chg="add del">
          <ac:chgData name="Chung-Yuan Cheng" userId="a09f20b55ac566c1" providerId="LiveId" clId="{C333F59E-E070-48BF-9FA4-ABE954170856}" dt="2022-07-04T07:50:20.009" v="480" actId="26606"/>
          <ac:cxnSpMkLst>
            <pc:docMk/>
            <pc:sldMk cId="3766193038" sldId="271"/>
            <ac:cxnSpMk id="24" creationId="{08C5794E-A9A1-4A23-AF68-C79A7822334C}"/>
          </ac:cxnSpMkLst>
        </pc:cxnChg>
        <pc:cxnChg chg="add">
          <ac:chgData name="Chung-Yuan Cheng" userId="a09f20b55ac566c1" providerId="LiveId" clId="{C333F59E-E070-48BF-9FA4-ABE954170856}" dt="2022-07-04T07:50:23.463" v="489" actId="26606"/>
          <ac:cxnSpMkLst>
            <pc:docMk/>
            <pc:sldMk cId="3766193038" sldId="271"/>
            <ac:cxnSpMk id="46" creationId="{91B6081D-D3E8-4209-B85B-EB1C655A6272}"/>
          </ac:cxnSpMkLst>
        </pc:cxnChg>
        <pc:cxnChg chg="add">
          <ac:chgData name="Chung-Yuan Cheng" userId="a09f20b55ac566c1" providerId="LiveId" clId="{C333F59E-E070-48BF-9FA4-ABE954170856}" dt="2022-07-04T07:50:23.463" v="489" actId="26606"/>
          <ac:cxnSpMkLst>
            <pc:docMk/>
            <pc:sldMk cId="3766193038" sldId="271"/>
            <ac:cxnSpMk id="47" creationId="{28CA55E4-1295-45C8-BA05-5A9E705B749A}"/>
          </ac:cxnSpMkLst>
        </pc:cxnChg>
        <pc:cxnChg chg="add">
          <ac:chgData name="Chung-Yuan Cheng" userId="a09f20b55ac566c1" providerId="LiveId" clId="{C333F59E-E070-48BF-9FA4-ABE954170856}" dt="2022-07-04T07:50:23.463" v="489" actId="26606"/>
          <ac:cxnSpMkLst>
            <pc:docMk/>
            <pc:sldMk cId="3766193038" sldId="271"/>
            <ac:cxnSpMk id="48" creationId="{08C5794E-A9A1-4A23-AF68-C79A7822334C}"/>
          </ac:cxnSpMkLst>
        </pc:cxnChg>
      </pc:sldChg>
      <pc:sldChg chg="addSp delSp modSp new mod">
        <pc:chgData name="Chung-Yuan Cheng" userId="a09f20b55ac566c1" providerId="LiveId" clId="{C333F59E-E070-48BF-9FA4-ABE954170856}" dt="2022-07-04T07:52:19.551" v="506" actId="1076"/>
        <pc:sldMkLst>
          <pc:docMk/>
          <pc:sldMk cId="3036817265" sldId="272"/>
        </pc:sldMkLst>
        <pc:spChg chg="del">
          <ac:chgData name="Chung-Yuan Cheng" userId="a09f20b55ac566c1" providerId="LiveId" clId="{C333F59E-E070-48BF-9FA4-ABE954170856}" dt="2022-07-04T07:51:36.320" v="496" actId="478"/>
          <ac:spMkLst>
            <pc:docMk/>
            <pc:sldMk cId="3036817265" sldId="272"/>
            <ac:spMk id="2" creationId="{E5F8CBE7-1A10-0C0F-FDEF-9A6F7670FAC0}"/>
          </ac:spMkLst>
        </pc:spChg>
        <pc:spChg chg="del">
          <ac:chgData name="Chung-Yuan Cheng" userId="a09f20b55ac566c1" providerId="LiveId" clId="{C333F59E-E070-48BF-9FA4-ABE954170856}" dt="2022-07-04T07:51:35.657" v="495" actId="478"/>
          <ac:spMkLst>
            <pc:docMk/>
            <pc:sldMk cId="3036817265" sldId="272"/>
            <ac:spMk id="3" creationId="{6D4EF351-69CF-9F60-0B82-F6D7BEA844CB}"/>
          </ac:spMkLst>
        </pc:spChg>
        <pc:picChg chg="add mod">
          <ac:chgData name="Chung-Yuan Cheng" userId="a09f20b55ac566c1" providerId="LiveId" clId="{C333F59E-E070-48BF-9FA4-ABE954170856}" dt="2022-07-04T07:52:08.564" v="502" actId="1076"/>
          <ac:picMkLst>
            <pc:docMk/>
            <pc:sldMk cId="3036817265" sldId="272"/>
            <ac:picMk id="5" creationId="{9ECDAC5D-4B3B-011B-EDBB-CC3D6727888E}"/>
          </ac:picMkLst>
        </pc:picChg>
        <pc:picChg chg="add mod">
          <ac:chgData name="Chung-Yuan Cheng" userId="a09f20b55ac566c1" providerId="LiveId" clId="{C333F59E-E070-48BF-9FA4-ABE954170856}" dt="2022-07-04T07:52:19.551" v="506" actId="1076"/>
          <ac:picMkLst>
            <pc:docMk/>
            <pc:sldMk cId="3036817265" sldId="272"/>
            <ac:picMk id="7" creationId="{3ADA3DD4-6F99-9F59-6034-B5E580EA5984}"/>
          </ac:picMkLst>
        </pc:picChg>
      </pc:sldChg>
      <pc:sldChg chg="addSp delSp modSp new mod setBg setClrOvrMap">
        <pc:chgData name="Chung-Yuan Cheng" userId="a09f20b55ac566c1" providerId="LiveId" clId="{C333F59E-E070-48BF-9FA4-ABE954170856}" dt="2022-07-04T07:52:50.112" v="516" actId="14100"/>
        <pc:sldMkLst>
          <pc:docMk/>
          <pc:sldMk cId="918781856" sldId="273"/>
        </pc:sldMkLst>
        <pc:spChg chg="del">
          <ac:chgData name="Chung-Yuan Cheng" userId="a09f20b55ac566c1" providerId="LiveId" clId="{C333F59E-E070-48BF-9FA4-ABE954170856}" dt="2022-07-04T07:52:35.201" v="508" actId="478"/>
          <ac:spMkLst>
            <pc:docMk/>
            <pc:sldMk cId="918781856" sldId="273"/>
            <ac:spMk id="2" creationId="{6B183589-A956-73A1-A3CC-3236271C0214}"/>
          </ac:spMkLst>
        </pc:spChg>
        <pc:spChg chg="del">
          <ac:chgData name="Chung-Yuan Cheng" userId="a09f20b55ac566c1" providerId="LiveId" clId="{C333F59E-E070-48BF-9FA4-ABE954170856}" dt="2022-07-04T07:52:36.162" v="509" actId="478"/>
          <ac:spMkLst>
            <pc:docMk/>
            <pc:sldMk cId="918781856" sldId="273"/>
            <ac:spMk id="3" creationId="{1B9DA616-B4DF-0A5B-E68D-B3C4B6D57707}"/>
          </ac:spMkLst>
        </pc:spChg>
        <pc:spChg chg="add">
          <ac:chgData name="Chung-Yuan Cheng" userId="a09f20b55ac566c1" providerId="LiveId" clId="{C333F59E-E070-48BF-9FA4-ABE954170856}" dt="2022-07-04T07:52:39.811" v="512" actId="26606"/>
          <ac:spMkLst>
            <pc:docMk/>
            <pc:sldMk cId="918781856" sldId="273"/>
            <ac:spMk id="9" creationId="{AEC29838-228E-4DBB-993F-4459C0BD8ACB}"/>
          </ac:spMkLst>
        </pc:spChg>
        <pc:spChg chg="add">
          <ac:chgData name="Chung-Yuan Cheng" userId="a09f20b55ac566c1" providerId="LiveId" clId="{C333F59E-E070-48BF-9FA4-ABE954170856}" dt="2022-07-04T07:52:39.811" v="512" actId="26606"/>
          <ac:spMkLst>
            <pc:docMk/>
            <pc:sldMk cId="918781856" sldId="273"/>
            <ac:spMk id="11" creationId="{EB46DA45-3761-4335-B5CA-E03E76B5FA95}"/>
          </ac:spMkLst>
        </pc:spChg>
        <pc:spChg chg="add">
          <ac:chgData name="Chung-Yuan Cheng" userId="a09f20b55ac566c1" providerId="LiveId" clId="{C333F59E-E070-48BF-9FA4-ABE954170856}" dt="2022-07-04T07:52:39.811" v="512" actId="26606"/>
          <ac:spMkLst>
            <pc:docMk/>
            <pc:sldMk cId="918781856" sldId="273"/>
            <ac:spMk id="13" creationId="{678B38C7-930E-425A-AC28-8C36EE323840}"/>
          </ac:spMkLst>
        </pc:spChg>
        <pc:picChg chg="add mod">
          <ac:chgData name="Chung-Yuan Cheng" userId="a09f20b55ac566c1" providerId="LiveId" clId="{C333F59E-E070-48BF-9FA4-ABE954170856}" dt="2022-07-04T07:52:39.811" v="512" actId="26606"/>
          <ac:picMkLst>
            <pc:docMk/>
            <pc:sldMk cId="918781856" sldId="273"/>
            <ac:picMk id="4" creationId="{6D1992C9-1573-0630-AE38-08CF61F84A59}"/>
          </ac:picMkLst>
        </pc:picChg>
        <pc:picChg chg="add mod">
          <ac:chgData name="Chung-Yuan Cheng" userId="a09f20b55ac566c1" providerId="LiveId" clId="{C333F59E-E070-48BF-9FA4-ABE954170856}" dt="2022-07-04T07:52:50.112" v="516" actId="14100"/>
          <ac:picMkLst>
            <pc:docMk/>
            <pc:sldMk cId="918781856" sldId="273"/>
            <ac:picMk id="8" creationId="{2444A8FE-BA7B-1906-3C21-EA5759A4B7B3}"/>
          </ac:picMkLst>
        </pc:picChg>
      </pc:sldChg>
      <pc:sldChg chg="addSp delSp modSp new mod setBg setClrOvrMap">
        <pc:chgData name="Chung-Yuan Cheng" userId="a09f20b55ac566c1" providerId="LiveId" clId="{C333F59E-E070-48BF-9FA4-ABE954170856}" dt="2022-07-04T07:55:07.212" v="535" actId="1076"/>
        <pc:sldMkLst>
          <pc:docMk/>
          <pc:sldMk cId="1757355990" sldId="274"/>
        </pc:sldMkLst>
        <pc:spChg chg="del">
          <ac:chgData name="Chung-Yuan Cheng" userId="a09f20b55ac566c1" providerId="LiveId" clId="{C333F59E-E070-48BF-9FA4-ABE954170856}" dt="2022-07-04T07:54:07.071" v="520" actId="478"/>
          <ac:spMkLst>
            <pc:docMk/>
            <pc:sldMk cId="1757355990" sldId="274"/>
            <ac:spMk id="2" creationId="{4843B5CB-7905-78AE-AE1C-133B8133538A}"/>
          </ac:spMkLst>
        </pc:spChg>
        <pc:spChg chg="del">
          <ac:chgData name="Chung-Yuan Cheng" userId="a09f20b55ac566c1" providerId="LiveId" clId="{C333F59E-E070-48BF-9FA4-ABE954170856}" dt="2022-07-04T07:54:07.989" v="521" actId="478"/>
          <ac:spMkLst>
            <pc:docMk/>
            <pc:sldMk cId="1757355990" sldId="274"/>
            <ac:spMk id="3" creationId="{CCDA4F19-952E-FABF-A5F5-E6CFDB426FB6}"/>
          </ac:spMkLst>
        </pc:spChg>
        <pc:spChg chg="add">
          <ac:chgData name="Chung-Yuan Cheng" userId="a09f20b55ac566c1" providerId="LiveId" clId="{C333F59E-E070-48BF-9FA4-ABE954170856}" dt="2022-07-04T07:54:52.449" v="527" actId="26606"/>
          <ac:spMkLst>
            <pc:docMk/>
            <pc:sldMk cId="1757355990" sldId="274"/>
            <ac:spMk id="9223" creationId="{40832E00-4ABC-4FCE-AF5C-6740B8044BCC}"/>
          </ac:spMkLst>
        </pc:spChg>
        <pc:picChg chg="add mod">
          <ac:chgData name="Chung-Yuan Cheng" userId="a09f20b55ac566c1" providerId="LiveId" clId="{C333F59E-E070-48BF-9FA4-ABE954170856}" dt="2022-07-04T07:55:00.139" v="531" actId="1076"/>
          <ac:picMkLst>
            <pc:docMk/>
            <pc:sldMk cId="1757355990" sldId="274"/>
            <ac:picMk id="5" creationId="{85D405CA-8757-66A6-4E0B-BA11C3375D55}"/>
          </ac:picMkLst>
        </pc:picChg>
        <pc:picChg chg="add mod">
          <ac:chgData name="Chung-Yuan Cheng" userId="a09f20b55ac566c1" providerId="LiveId" clId="{C333F59E-E070-48BF-9FA4-ABE954170856}" dt="2022-07-04T07:55:07.212" v="535" actId="1076"/>
          <ac:picMkLst>
            <pc:docMk/>
            <pc:sldMk cId="1757355990" sldId="274"/>
            <ac:picMk id="9218" creationId="{60F2EE0F-6374-2F6C-80A7-3AFB98DB6F4B}"/>
          </ac:picMkLst>
        </pc:picChg>
      </pc:sldChg>
      <pc:sldChg chg="addSp delSp modSp new mod setBg">
        <pc:chgData name="Chung-Yuan Cheng" userId="a09f20b55ac566c1" providerId="LiveId" clId="{C333F59E-E070-48BF-9FA4-ABE954170856}" dt="2022-07-04T07:56:49.634" v="547" actId="1076"/>
        <pc:sldMkLst>
          <pc:docMk/>
          <pc:sldMk cId="348177464" sldId="275"/>
        </pc:sldMkLst>
        <pc:spChg chg="del">
          <ac:chgData name="Chung-Yuan Cheng" userId="a09f20b55ac566c1" providerId="LiveId" clId="{C333F59E-E070-48BF-9FA4-ABE954170856}" dt="2022-07-04T07:56:16.489" v="538" actId="478"/>
          <ac:spMkLst>
            <pc:docMk/>
            <pc:sldMk cId="348177464" sldId="275"/>
            <ac:spMk id="2" creationId="{757945CE-6503-EBB5-C3EF-BC4340D181B5}"/>
          </ac:spMkLst>
        </pc:spChg>
        <pc:spChg chg="del">
          <ac:chgData name="Chung-Yuan Cheng" userId="a09f20b55ac566c1" providerId="LiveId" clId="{C333F59E-E070-48BF-9FA4-ABE954170856}" dt="2022-07-04T07:56:15.162" v="537" actId="478"/>
          <ac:spMkLst>
            <pc:docMk/>
            <pc:sldMk cId="348177464" sldId="275"/>
            <ac:spMk id="3" creationId="{8CDD8A6F-8849-FD52-E4A6-3C5740BECDA6}"/>
          </ac:spMkLst>
        </pc:spChg>
        <pc:spChg chg="add del mod">
          <ac:chgData name="Chung-Yuan Cheng" userId="a09f20b55ac566c1" providerId="LiveId" clId="{C333F59E-E070-48BF-9FA4-ABE954170856}" dt="2022-07-04T07:56:22.618" v="541" actId="478"/>
          <ac:spMkLst>
            <pc:docMk/>
            <pc:sldMk cId="348177464" sldId="275"/>
            <ac:spMk id="4" creationId="{FB24FE00-E209-8A04-5DB0-6113F039E464}"/>
          </ac:spMkLst>
        </pc:spChg>
        <pc:spChg chg="add mod">
          <ac:chgData name="Chung-Yuan Cheng" userId="a09f20b55ac566c1" providerId="LiveId" clId="{C333F59E-E070-48BF-9FA4-ABE954170856}" dt="2022-07-04T07:56:46.499" v="545" actId="14100"/>
          <ac:spMkLst>
            <pc:docMk/>
            <pc:sldMk cId="348177464" sldId="275"/>
            <ac:spMk id="7" creationId="{92F049D7-5036-56E9-E0B5-2CE925369420}"/>
          </ac:spMkLst>
        </pc:spChg>
        <pc:spChg chg="add mod">
          <ac:chgData name="Chung-Yuan Cheng" userId="a09f20b55ac566c1" providerId="LiveId" clId="{C333F59E-E070-48BF-9FA4-ABE954170856}" dt="2022-07-04T07:56:46.499" v="545" actId="14100"/>
          <ac:spMkLst>
            <pc:docMk/>
            <pc:sldMk cId="348177464" sldId="275"/>
            <ac:spMk id="8" creationId="{BBF464F2-5CD5-4297-0951-E54EF15FFFF6}"/>
          </ac:spMkLst>
        </pc:spChg>
        <pc:spChg chg="add mod">
          <ac:chgData name="Chung-Yuan Cheng" userId="a09f20b55ac566c1" providerId="LiveId" clId="{C333F59E-E070-48BF-9FA4-ABE954170856}" dt="2022-07-04T07:56:46.499" v="545" actId="14100"/>
          <ac:spMkLst>
            <pc:docMk/>
            <pc:sldMk cId="348177464" sldId="275"/>
            <ac:spMk id="9" creationId="{39A3CE91-F309-97ED-51B7-BA617533F028}"/>
          </ac:spMkLst>
        </pc:spChg>
        <pc:spChg chg="add mod">
          <ac:chgData name="Chung-Yuan Cheng" userId="a09f20b55ac566c1" providerId="LiveId" clId="{C333F59E-E070-48BF-9FA4-ABE954170856}" dt="2022-07-04T07:56:46.499" v="545" actId="14100"/>
          <ac:spMkLst>
            <pc:docMk/>
            <pc:sldMk cId="348177464" sldId="275"/>
            <ac:spMk id="10" creationId="{FA320810-1021-8798-AC8B-C836EA534F2F}"/>
          </ac:spMkLst>
        </pc:spChg>
        <pc:picChg chg="add mod">
          <ac:chgData name="Chung-Yuan Cheng" userId="a09f20b55ac566c1" providerId="LiveId" clId="{C333F59E-E070-48BF-9FA4-ABE954170856}" dt="2022-07-04T07:56:49.634" v="547" actId="1076"/>
          <ac:picMkLst>
            <pc:docMk/>
            <pc:sldMk cId="348177464" sldId="275"/>
            <ac:picMk id="5" creationId="{80DDE97D-B396-6E66-E2F1-B124B9C5413F}"/>
          </ac:picMkLst>
        </pc:picChg>
        <pc:picChg chg="add mod">
          <ac:chgData name="Chung-Yuan Cheng" userId="a09f20b55ac566c1" providerId="LiveId" clId="{C333F59E-E070-48BF-9FA4-ABE954170856}" dt="2022-07-04T07:56:46.499" v="545" actId="14100"/>
          <ac:picMkLst>
            <pc:docMk/>
            <pc:sldMk cId="348177464" sldId="275"/>
            <ac:picMk id="6" creationId="{918E94A7-88E2-3771-3001-3F07C091BE72}"/>
          </ac:picMkLst>
        </pc:picChg>
        <pc:picChg chg="add mod">
          <ac:chgData name="Chung-Yuan Cheng" userId="a09f20b55ac566c1" providerId="LiveId" clId="{C333F59E-E070-48BF-9FA4-ABE954170856}" dt="2022-07-04T07:56:46.499" v="545" actId="14100"/>
          <ac:picMkLst>
            <pc:docMk/>
            <pc:sldMk cId="348177464" sldId="275"/>
            <ac:picMk id="11" creationId="{5459884A-4678-4FB4-2140-5E52374F0C4C}"/>
          </ac:picMkLst>
        </pc:picChg>
      </pc:sldChg>
      <pc:sldChg chg="addSp delSp modSp new mod setBg">
        <pc:chgData name="Chung-Yuan Cheng" userId="a09f20b55ac566c1" providerId="LiveId" clId="{C333F59E-E070-48BF-9FA4-ABE954170856}" dt="2022-07-04T07:57:26.936" v="552"/>
        <pc:sldMkLst>
          <pc:docMk/>
          <pc:sldMk cId="2268111140" sldId="276"/>
        </pc:sldMkLst>
        <pc:spChg chg="del">
          <ac:chgData name="Chung-Yuan Cheng" userId="a09f20b55ac566c1" providerId="LiveId" clId="{C333F59E-E070-48BF-9FA4-ABE954170856}" dt="2022-07-04T07:57:15.909" v="549" actId="478"/>
          <ac:spMkLst>
            <pc:docMk/>
            <pc:sldMk cId="2268111140" sldId="276"/>
            <ac:spMk id="2" creationId="{91768CA4-8B9E-CEEB-FB67-FF8CE14628A9}"/>
          </ac:spMkLst>
        </pc:spChg>
        <pc:spChg chg="del">
          <ac:chgData name="Chung-Yuan Cheng" userId="a09f20b55ac566c1" providerId="LiveId" clId="{C333F59E-E070-48BF-9FA4-ABE954170856}" dt="2022-07-04T07:57:15.909" v="549" actId="478"/>
          <ac:spMkLst>
            <pc:docMk/>
            <pc:sldMk cId="2268111140" sldId="276"/>
            <ac:spMk id="3" creationId="{A0E0E8CC-C2EF-FD93-2273-7266329EB591}"/>
          </ac:spMkLst>
        </pc:spChg>
        <pc:spChg chg="add mod">
          <ac:chgData name="Chung-Yuan Cheng" userId="a09f20b55ac566c1" providerId="LiveId" clId="{C333F59E-E070-48BF-9FA4-ABE954170856}" dt="2022-07-04T07:57:20.929" v="551" actId="1076"/>
          <ac:spMkLst>
            <pc:docMk/>
            <pc:sldMk cId="2268111140" sldId="276"/>
            <ac:spMk id="4" creationId="{AF0FE450-C0A8-207E-3A11-213C193B046C}"/>
          </ac:spMkLst>
        </pc:spChg>
        <pc:spChg chg="add mod">
          <ac:chgData name="Chung-Yuan Cheng" userId="a09f20b55ac566c1" providerId="LiveId" clId="{C333F59E-E070-48BF-9FA4-ABE954170856}" dt="2022-07-04T07:57:20.929" v="551" actId="1076"/>
          <ac:spMkLst>
            <pc:docMk/>
            <pc:sldMk cId="2268111140" sldId="276"/>
            <ac:spMk id="7" creationId="{E6519DBB-CB04-5EB9-74D5-262D23AAFDE0}"/>
          </ac:spMkLst>
        </pc:spChg>
        <pc:spChg chg="add mod">
          <ac:chgData name="Chung-Yuan Cheng" userId="a09f20b55ac566c1" providerId="LiveId" clId="{C333F59E-E070-48BF-9FA4-ABE954170856}" dt="2022-07-04T07:57:20.929" v="551" actId="1076"/>
          <ac:spMkLst>
            <pc:docMk/>
            <pc:sldMk cId="2268111140" sldId="276"/>
            <ac:spMk id="8" creationId="{1832A37E-EDA9-E1CE-CAB3-55953FD10A13}"/>
          </ac:spMkLst>
        </pc:spChg>
        <pc:spChg chg="add mod">
          <ac:chgData name="Chung-Yuan Cheng" userId="a09f20b55ac566c1" providerId="LiveId" clId="{C333F59E-E070-48BF-9FA4-ABE954170856}" dt="2022-07-04T07:57:20.929" v="551" actId="1076"/>
          <ac:spMkLst>
            <pc:docMk/>
            <pc:sldMk cId="2268111140" sldId="276"/>
            <ac:spMk id="9" creationId="{A54E80D0-BBFF-08AE-CD00-A7CB441E8002}"/>
          </ac:spMkLst>
        </pc:spChg>
        <pc:picChg chg="add mod">
          <ac:chgData name="Chung-Yuan Cheng" userId="a09f20b55ac566c1" providerId="LiveId" clId="{C333F59E-E070-48BF-9FA4-ABE954170856}" dt="2022-07-04T07:57:20.929" v="551" actId="1076"/>
          <ac:picMkLst>
            <pc:docMk/>
            <pc:sldMk cId="2268111140" sldId="276"/>
            <ac:picMk id="5" creationId="{FC124825-98E4-F2E4-4CF3-01EF1ACC7E24}"/>
          </ac:picMkLst>
        </pc:picChg>
        <pc:picChg chg="add mod">
          <ac:chgData name="Chung-Yuan Cheng" userId="a09f20b55ac566c1" providerId="LiveId" clId="{C333F59E-E070-48BF-9FA4-ABE954170856}" dt="2022-07-04T07:57:20.929" v="551" actId="1076"/>
          <ac:picMkLst>
            <pc:docMk/>
            <pc:sldMk cId="2268111140" sldId="276"/>
            <ac:picMk id="6" creationId="{E5FB7F84-B1A4-902E-6FF4-54B7A2F7C387}"/>
          </ac:picMkLst>
        </pc:picChg>
      </pc:sldChg>
      <pc:sldChg chg="addSp delSp modSp new mod setBg">
        <pc:chgData name="Chung-Yuan Cheng" userId="a09f20b55ac566c1" providerId="LiveId" clId="{C333F59E-E070-48BF-9FA4-ABE954170856}" dt="2022-07-04T07:59:47.717" v="577" actId="1076"/>
        <pc:sldMkLst>
          <pc:docMk/>
          <pc:sldMk cId="1603267837" sldId="277"/>
        </pc:sldMkLst>
        <pc:spChg chg="del">
          <ac:chgData name="Chung-Yuan Cheng" userId="a09f20b55ac566c1" providerId="LiveId" clId="{C333F59E-E070-48BF-9FA4-ABE954170856}" dt="2022-07-04T07:58:07.151" v="556" actId="478"/>
          <ac:spMkLst>
            <pc:docMk/>
            <pc:sldMk cId="1603267837" sldId="277"/>
            <ac:spMk id="2" creationId="{EC56ECBB-D01C-61AF-9559-A902484EB4DF}"/>
          </ac:spMkLst>
        </pc:spChg>
        <pc:spChg chg="del">
          <ac:chgData name="Chung-Yuan Cheng" userId="a09f20b55ac566c1" providerId="LiveId" clId="{C333F59E-E070-48BF-9FA4-ABE954170856}" dt="2022-07-04T07:58:07.151" v="556" actId="478"/>
          <ac:spMkLst>
            <pc:docMk/>
            <pc:sldMk cId="1603267837" sldId="277"/>
            <ac:spMk id="3" creationId="{A3250BD0-CF93-0B31-CFC1-27F1D81E90AB}"/>
          </ac:spMkLst>
        </pc:spChg>
        <pc:spChg chg="add del mod">
          <ac:chgData name="Chung-Yuan Cheng" userId="a09f20b55ac566c1" providerId="LiveId" clId="{C333F59E-E070-48BF-9FA4-ABE954170856}" dt="2022-07-04T07:58:40.016" v="561"/>
          <ac:spMkLst>
            <pc:docMk/>
            <pc:sldMk cId="1603267837" sldId="277"/>
            <ac:spMk id="4" creationId="{81E0DDE1-83D9-941C-B028-1973CF1E08E6}"/>
          </ac:spMkLst>
        </pc:spChg>
        <pc:spChg chg="add del mod">
          <ac:chgData name="Chung-Yuan Cheng" userId="a09f20b55ac566c1" providerId="LiveId" clId="{C333F59E-E070-48BF-9FA4-ABE954170856}" dt="2022-07-04T07:58:40.016" v="561"/>
          <ac:spMkLst>
            <pc:docMk/>
            <pc:sldMk cId="1603267837" sldId="277"/>
            <ac:spMk id="6" creationId="{508C1F97-80A1-5EB3-4FB6-72DD9FF83F4B}"/>
          </ac:spMkLst>
        </pc:spChg>
        <pc:spChg chg="add mod">
          <ac:chgData name="Chung-Yuan Cheng" userId="a09f20b55ac566c1" providerId="LiveId" clId="{C333F59E-E070-48BF-9FA4-ABE954170856}" dt="2022-07-04T07:59:12.553" v="569" actId="207"/>
          <ac:spMkLst>
            <pc:docMk/>
            <pc:sldMk cId="1603267837" sldId="277"/>
            <ac:spMk id="7" creationId="{FC6F7377-E9F1-9B66-A9F4-3B5A8F372C51}"/>
          </ac:spMkLst>
        </pc:spChg>
        <pc:spChg chg="add mod">
          <ac:chgData name="Chung-Yuan Cheng" userId="a09f20b55ac566c1" providerId="LiveId" clId="{C333F59E-E070-48BF-9FA4-ABE954170856}" dt="2022-07-04T07:59:45.625" v="576" actId="1076"/>
          <ac:spMkLst>
            <pc:docMk/>
            <pc:sldMk cId="1603267837" sldId="277"/>
            <ac:spMk id="9" creationId="{940F2520-FC91-1AE2-5D4C-E6EF7A08912C}"/>
          </ac:spMkLst>
        </pc:spChg>
        <pc:picChg chg="add del mod">
          <ac:chgData name="Chung-Yuan Cheng" userId="a09f20b55ac566c1" providerId="LiveId" clId="{C333F59E-E070-48BF-9FA4-ABE954170856}" dt="2022-07-04T07:58:40.016" v="561"/>
          <ac:picMkLst>
            <pc:docMk/>
            <pc:sldMk cId="1603267837" sldId="277"/>
            <ac:picMk id="5" creationId="{6AAB5266-4BE7-0F20-EAA0-E28B1C940A05}"/>
          </ac:picMkLst>
        </pc:picChg>
        <pc:picChg chg="add mod">
          <ac:chgData name="Chung-Yuan Cheng" userId="a09f20b55ac566c1" providerId="LiveId" clId="{C333F59E-E070-48BF-9FA4-ABE954170856}" dt="2022-07-04T07:59:47.717" v="577" actId="1076"/>
          <ac:picMkLst>
            <pc:docMk/>
            <pc:sldMk cId="1603267837" sldId="277"/>
            <ac:picMk id="8" creationId="{082DF9FB-DD0A-4E33-D328-FDC6EA496403}"/>
          </ac:picMkLst>
        </pc:picChg>
      </pc:sldChg>
      <pc:sldChg chg="add del setBg">
        <pc:chgData name="Chung-Yuan Cheng" userId="a09f20b55ac566c1" providerId="LiveId" clId="{C333F59E-E070-48BF-9FA4-ABE954170856}" dt="2022-07-04T07:58:04.090" v="555" actId="47"/>
        <pc:sldMkLst>
          <pc:docMk/>
          <pc:sldMk cId="1913379058" sldId="278"/>
        </pc:sldMkLst>
      </pc:sldChg>
      <pc:sldChg chg="addSp delSp modSp add mod modNotesTx">
        <pc:chgData name="Chung-Yuan Cheng" userId="a09f20b55ac566c1" providerId="LiveId" clId="{C333F59E-E070-48BF-9FA4-ABE954170856}" dt="2022-07-04T08:00:58.308" v="582"/>
        <pc:sldMkLst>
          <pc:docMk/>
          <pc:sldMk cId="1945170978" sldId="278"/>
        </pc:sldMkLst>
        <pc:spChg chg="add del">
          <ac:chgData name="Chung-Yuan Cheng" userId="a09f20b55ac566c1" providerId="LiveId" clId="{C333F59E-E070-48BF-9FA4-ABE954170856}" dt="2022-07-04T08:00:48.227" v="580"/>
          <ac:spMkLst>
            <pc:docMk/>
            <pc:sldMk cId="1945170978" sldId="278"/>
            <ac:spMk id="2" creationId="{6321CAE8-6B81-A96C-9AEE-557AF2F51230}"/>
          </ac:spMkLst>
        </pc:spChg>
        <pc:spChg chg="mod">
          <ac:chgData name="Chung-Yuan Cheng" userId="a09f20b55ac566c1" providerId="LiveId" clId="{C333F59E-E070-48BF-9FA4-ABE954170856}" dt="2022-07-04T08:00:58.308" v="582"/>
          <ac:spMkLst>
            <pc:docMk/>
            <pc:sldMk cId="1945170978" sldId="278"/>
            <ac:spMk id="5" creationId="{7ADA7D19-59A8-4DDF-DF15-F7E318B446B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05T02:22:13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8895 0 0,'2'3'0'0'0,"-1"-1"0"0"0,1 1 0 0 0,-1-1 0 0 0,0 1 0 0 0,1-1 0 0 0,-1 1 0 0 0,0 0 0 0 0,-1 0 0 0 0,1-1 0 0 0,0 1 0 0 0,-1 0 0 0 0,0 0 0 0 0,0 0 0 0 0,0 0 0 0 0,0 0 0 0 0,0 0 0 0 0,0-1 0 0 0,-1 1 0 0 0,0 3 0 0 0,-1-1 0 0 0,-1 0 0 0 0,1 0 0 0 0,-1 0 0 0 0,0-1 0 0 0,-1 0 0 0 0,1 1 0 0 0,-1-1 0 0 0,-4 4 0 0 0,-16 13 0 0 0,14-16 0 0 0,10-5 0 0 0,0 0 0 0 0,0 0 0 0 0,0 0 0 0 0,0 0 0 0 0,0 0 0 0 0,-1 0 0 0 0,1 0 0 0 0,0 0 0 0 0,0 0 0 0 0,0 0 0 0 0,0 0 0 0 0,0 0 0 0 0,-1 0 0 0 0,1 0 0 0 0,0 0 0 0 0,0 0 0 0 0,0 0 0 0 0,0 0 0 0 0,0 0 0 0 0,-1-1 0 0 0,1 1 0 0 0,0 0 0 0 0,0 0 0 0 0,0 0 0 0 0,0 0 0 0 0,0 0 0 0 0,0 0 0 0 0,0 0 0 0 0,0-1 0 0 0,-1 1 0 0 0,1 0 0 0 0,0 0 0 0 0,0 0 0 0 0,0 0 0 0 0,0 0 0 0 0,0 0 0 0 0,0-1 0 0 0,0 1 0 0 0,0 0 0 0 0,0 0 0 0 0,0 0 0 0 0,0 0 0 0 0,0-1 0 0 0,0 4 1209 0 0,0 6 4656 0 0,1-9-5752 0 0,-1 0-1 0 0,1 1 1 0 0,0-1 0 0 0,0 0-1 0 0,0 0 1 0 0,-1 0-1 0 0,1 0 1 0 0,0 0 0 0 0,0 0-1 0 0,0 0 1 0 0,0 0-1 0 0,-1 0 1 0 0,1 0 0 0 0,0-1-1 0 0,0 1 1 0 0,-1 0-1 0 0,1 0 1 0 0,0-1 0 0 0,0 1-1 0 0,0-1 1 0 0,3-1-72 0 0,44-13 81 0 0,-46 14-123 0 0,0 1 1 0 0,0-1-1 0 0,0 1 1 0 0,0 0-1 0 0,0-1 1 0 0,1 1-1 0 0,-1 0 1 0 0,0 1 0 0 0,0-1-1 0 0,0 0 1 0 0,0 1-1 0 0,0-1 1 0 0,0 1-1 0 0,0-1 1 0 0,0 1-1 0 0,0 0 1 0 0,0 0 0 0 0,0 0-1 0 0,-1 0 1 0 0,4 2-1 0 0,-4-1 1 0 0,0 0 0 0 0,0-1 0 0 0,-1 1 0 0 0,1 0 0 0 0,0 0 0 0 0,-1 0 0 0 0,1-1 0 0 0,-1 1 0 0 0,0 0 0 0 0,0 0 0 0 0,0 0 0 0 0,0 0 0 0 0,0 0 0 0 0,0 0 0 0 0,0 0-1 0 0,-1-1 1 0 0,1 1 0 0 0,-1 0 0 0 0,1 0 0 0 0,-1 0 0 0 0,0-1 0 0 0,1 1 0 0 0,-1 0 0 0 0,-2 2 0 0 0,-25 40 15 0 0,0-9 461 0 0,-2-1 1 0 0,-1-1 0 0 0,-41 32-1 0 0,72-65-468 0 0,0 0 1 0 0,0 0-1 0 0,0 0 0 0 0,0 0 1 0 0,0 0-1 0 0,0 0 0 0 0,0 0 0 0 0,0 0 1 0 0,0 0-1 0 0,-1 0 0 0 0,1 0 1 0 0,0 0-1 0 0,0 0 0 0 0,0-1 0 0 0,0 1 1 0 0,0 0-1 0 0,0 0 0 0 0,0 0 0 0 0,0 0 1 0 0,0 0-1 0 0,0 0 0 0 0,0 0 1 0 0,0 0-1 0 0,0 0 0 0 0,-1 0 0 0 0,1 0 1 0 0,0 0-1 0 0,0 0 0 0 0,0 0 1 0 0,0 1-1 0 0,0-1 0 0 0,0 0 0 0 0,0 0 1 0 0,0 0-1 0 0,0 0 0 0 0,0 0 1 0 0,0 0-1 0 0,0 0 0 0 0,6-11 85 0 0,11-12-77 0 0,-2 5-9 0 0,1 0 0 0 0,25-21-1 0 0,-32 31-43 0 0,1 1 0 0 0,0 0 0 0 0,0 1 0 0 0,0 0 0 0 0,0 0 1 0 0,20-6-1 0 0,-15 9-1414 0 0,-2 4-5412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AF10D-2269-44A0-9D65-A8F5671BACCA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1463A-3A15-49E7-8C79-B70A9BB0E0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55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>
                <a:effectLst/>
                <a:latin typeface="JetBrains Mono"/>
              </a:rPr>
              <a:t>RNN</a:t>
            </a:r>
            <a:r>
              <a:rPr lang="zh-TW" altLang="en-US" dirty="0"/>
              <a:t>來製作一個自動產生文字的機器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1463A-3A15-49E7-8C79-B70A9BB0E0B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24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4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81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107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500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808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808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764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457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33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2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07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69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25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97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0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1118-2745-4BEE-A7A7-96F78605082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4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E421118-2745-4BEE-A7A7-96F78605082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83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E421118-2745-4BEE-A7A7-96F786050822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59ED201-4213-45F4-9933-3849027C6A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558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06170C-7154-D9EF-3ED2-DB390A550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CNN, RNN, LSTM, Transformer</a:t>
            </a:r>
            <a:r>
              <a:rPr lang="zh-TW" altLang="en-US" dirty="0"/>
              <a:t>之演進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3FC699-9C6C-3A84-ED6B-4143CD420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316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097E570-8715-1973-8ED3-46C3CDCF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DA7D19-59A8-4DDF-DF15-F7E318B44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/>
              <a:t>使用</a:t>
            </a:r>
            <a:r>
              <a:rPr lang="en-US" altLang="zh-TW" b="1" dirty="0"/>
              <a:t>CNN</a:t>
            </a:r>
            <a:r>
              <a:rPr lang="zh-TW" altLang="en-US" b="1" dirty="0"/>
              <a:t>搭配</a:t>
            </a:r>
            <a:r>
              <a:rPr lang="en-US" altLang="zh-TW" b="1" dirty="0"/>
              <a:t>CIFAR</a:t>
            </a:r>
            <a:r>
              <a:rPr lang="zh-TW" altLang="en-US" b="1" dirty="0"/>
              <a:t>影像集來做圖像辨識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46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E5A64-8320-8E0A-6FAD-4227CF40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D830A4-ADFD-E34C-6449-335AA486B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/>
              <a:t>Convolutional Neural Network (CNN) </a:t>
            </a:r>
          </a:p>
          <a:p>
            <a:r>
              <a:rPr lang="en-US" altLang="zh-TW" sz="3600" b="1" dirty="0">
                <a:solidFill>
                  <a:srgbClr val="FFFF00"/>
                </a:solidFill>
              </a:rPr>
              <a:t>Recurrent Neural Networks (RNN) </a:t>
            </a:r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54851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E2351-9250-25D0-1990-742B1C91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" y="83820"/>
            <a:ext cx="9686607" cy="632460"/>
          </a:xfrm>
        </p:spPr>
        <p:txBody>
          <a:bodyPr/>
          <a:lstStyle/>
          <a:p>
            <a:r>
              <a:rPr lang="en-US" altLang="zh-TW" b="1" dirty="0"/>
              <a:t>Recurrent Neural Networks (RNN)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AF1DF8A-DC6A-D143-2998-DB98F9D4F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1736315"/>
            <a:ext cx="5459374" cy="338537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D7BD146-21BC-E233-94DA-51EFD8753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745" y="1736315"/>
            <a:ext cx="6672255" cy="338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8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圖片 81">
            <a:extLst>
              <a:ext uri="{FF2B5EF4-FFF2-40B4-BE49-F238E27FC236}">
                <a16:creationId xmlns:a16="http://schemas.microsoft.com/office/drawing/2014/main" id="{DA086D04-0BAF-502A-3C09-10B37CE4A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990" y="774152"/>
            <a:ext cx="7958019" cy="5309695"/>
          </a:xfrm>
          <a:prstGeom prst="rect">
            <a:avLst/>
          </a:prstGeom>
        </p:spPr>
      </p:pic>
      <p:sp>
        <p:nvSpPr>
          <p:cNvPr id="83" name="標題 1">
            <a:extLst>
              <a:ext uri="{FF2B5EF4-FFF2-40B4-BE49-F238E27FC236}">
                <a16:creationId xmlns:a16="http://schemas.microsoft.com/office/drawing/2014/main" id="{519240A1-B7C5-08BC-D67E-898FFB8F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" y="83820"/>
            <a:ext cx="9686607" cy="632460"/>
          </a:xfrm>
        </p:spPr>
        <p:txBody>
          <a:bodyPr/>
          <a:lstStyle/>
          <a:p>
            <a:r>
              <a:rPr lang="en-US" altLang="zh-TW" b="1" dirty="0"/>
              <a:t>RNN</a:t>
            </a:r>
            <a:r>
              <a:rPr lang="zh-TW" altLang="en-US" b="1" dirty="0"/>
              <a:t> </a:t>
            </a:r>
            <a:r>
              <a:rPr lang="en-US" altLang="zh-TW" b="1" dirty="0"/>
              <a:t>architectures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836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92D4E15-93E8-64D1-A76E-581921DC8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09" y="411480"/>
            <a:ext cx="5226276" cy="2743795"/>
          </a:xfrm>
          <a:prstGeom prst="rect">
            <a:avLst/>
          </a:prstGeom>
        </p:spPr>
      </p:pic>
      <p:cxnSp>
        <p:nvCxnSpPr>
          <p:cNvPr id="4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E94CE70D-5559-24B9-AD03-8F2E48FBF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411480"/>
            <a:ext cx="5329220" cy="2704578"/>
          </a:xfrm>
          <a:prstGeom prst="rect">
            <a:avLst/>
          </a:prstGeom>
        </p:spPr>
      </p:pic>
      <p:cxnSp>
        <p:nvCxnSpPr>
          <p:cNvPr id="47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2F36746B-ADAB-8DB1-9DAE-DF374F71B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51" y="3671316"/>
            <a:ext cx="4724569" cy="29901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E9B2E62-94D4-86C8-ABA2-34F8A7FEF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7904" y="3671316"/>
            <a:ext cx="3691334" cy="295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93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ECDAC5D-4B3B-011B-EDBB-CC3D67278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06" y="1230013"/>
            <a:ext cx="7763588" cy="45421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ADA3DD4-6F99-9F59-6034-B5E580EA5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075" y="1580813"/>
            <a:ext cx="3252174" cy="369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17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C29838-228E-4DBB-993F-4459C0BD8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46DA45-3761-4335-B5CA-E03E76B5F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8B38C7-930E-425A-AC28-8C36EE323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1992C9-1573-0630-AE38-08CF61F84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30" y="1123527"/>
            <a:ext cx="9390534" cy="46048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444A8FE-BA7B-1906-3C21-EA5759A4B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602" y="637320"/>
            <a:ext cx="1872926" cy="212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81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40832E00-4ABC-4FCE-AF5C-6740B804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0F2EE0F-6374-2F6C-80A7-3AFB98DB6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3314700"/>
            <a:ext cx="1181099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thelp.ithome.com.tw/upload/images/20181028/20112540OEfQX09Mw9.png">
            <a:extLst>
              <a:ext uri="{FF2B5EF4-FFF2-40B4-BE49-F238E27FC236}">
                <a16:creationId xmlns:a16="http://schemas.microsoft.com/office/drawing/2014/main" id="{85D405CA-8757-66A6-4E0B-BA11C3375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9478" y="121479"/>
            <a:ext cx="8343410" cy="312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355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i2.wp.com/colah.github.io/posts/2015-08-Understanding-LSTMs/img/LSTM3-focus-f.png?w=1200&amp;ssl=1">
            <a:extLst>
              <a:ext uri="{FF2B5EF4-FFF2-40B4-BE49-F238E27FC236}">
                <a16:creationId xmlns:a16="http://schemas.microsoft.com/office/drawing/2014/main" id="{80DDE97D-B396-6E66-E2F1-B124B9C541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29" y="607011"/>
            <a:ext cx="7888644" cy="243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i0.wp.com/colah.github.io/posts/2015-08-Understanding-LSTMs/img/LSTM3-focus-i.png?w=1200&amp;ssl=1">
            <a:extLst>
              <a:ext uri="{FF2B5EF4-FFF2-40B4-BE49-F238E27FC236}">
                <a16:creationId xmlns:a16="http://schemas.microsoft.com/office/drawing/2014/main" id="{918E94A7-88E2-3771-3001-3F07C091B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822" y="2896809"/>
            <a:ext cx="8213835" cy="253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F049D7-5036-56E9-E0B5-2CE925369420}"/>
              </a:ext>
            </a:extLst>
          </p:cNvPr>
          <p:cNvSpPr/>
          <p:nvPr/>
        </p:nvSpPr>
        <p:spPr>
          <a:xfrm>
            <a:off x="6104090" y="922584"/>
            <a:ext cx="2028889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303233"/>
                </a:solidFill>
                <a:latin typeface="Lato"/>
              </a:rPr>
              <a:t>Forget gate layer</a:t>
            </a:r>
            <a:endParaRPr lang="zh-TW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F464F2-5CD5-4297-0951-E54EF15FFFF6}"/>
              </a:ext>
            </a:extLst>
          </p:cNvPr>
          <p:cNvSpPr/>
          <p:nvPr/>
        </p:nvSpPr>
        <p:spPr>
          <a:xfrm>
            <a:off x="6104090" y="3312857"/>
            <a:ext cx="190475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303233"/>
                </a:solidFill>
                <a:latin typeface="Lato"/>
              </a:rPr>
              <a:t>Input gate layer</a:t>
            </a:r>
            <a:endParaRPr lang="zh-TW" altLang="en-US" b="1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9A3CE91-F309-97ED-51B7-BA617533F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090" y="2216355"/>
            <a:ext cx="3272864" cy="692497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303233"/>
                </a:solidFill>
                <a:effectLst/>
                <a:latin typeface="Arial" panose="020B0604020202020204" pitchFamily="34" charset="0"/>
                <a:ea typeface="Lato"/>
              </a:rPr>
              <a:t>第一步：決定要從單元狀態中丟掉什麼訊息，所以稱為遺忘門，由激活函數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enlo"/>
              </a:rPr>
              <a:t>sigmoid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303233"/>
                </a:solidFill>
                <a:effectLst/>
                <a:ea typeface="Lato"/>
              </a:rPr>
              <a:t>決定。</a:t>
            </a:r>
            <a:r>
              <a:rPr kumimoji="0" lang="zh-TW" altLang="zh-TW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A320810-1021-8798-AC8B-C836EA534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090" y="4721453"/>
            <a:ext cx="3272864" cy="1092607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303233"/>
                </a:solidFill>
                <a:effectLst/>
                <a:latin typeface="Arial" panose="020B0604020202020204" pitchFamily="34" charset="0"/>
                <a:ea typeface="Lato"/>
              </a:rPr>
              <a:t>第</a:t>
            </a:r>
            <a:r>
              <a:rPr kumimoji="0" lang="zh-TW" altLang="en-US" sz="1300" b="0" i="0" u="none" strike="noStrike" cap="none" normalizeH="0" baseline="0" dirty="0">
                <a:ln>
                  <a:noFill/>
                </a:ln>
                <a:solidFill>
                  <a:srgbClr val="303233"/>
                </a:solidFill>
                <a:effectLst/>
                <a:latin typeface="Arial" panose="020B0604020202020204" pitchFamily="34" charset="0"/>
                <a:ea typeface="Lato"/>
              </a:rPr>
              <a:t>二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303233"/>
                </a:solidFill>
                <a:effectLst/>
                <a:latin typeface="Arial" panose="020B0604020202020204" pitchFamily="34" charset="0"/>
                <a:ea typeface="Lato"/>
              </a:rPr>
              <a:t>步：</a:t>
            </a:r>
            <a:r>
              <a:rPr lang="zh-TW" altLang="en-US" sz="1300" dirty="0">
                <a:solidFill>
                  <a:srgbClr val="303233"/>
                </a:solidFill>
                <a:latin typeface="Lato"/>
              </a:rPr>
              <a:t>決定要在單元狀態中儲存哪些新的訊息，又分成兩部分：</a:t>
            </a:r>
            <a:endParaRPr lang="en-US" altLang="zh-TW" sz="1300" dirty="0">
              <a:solidFill>
                <a:srgbClr val="303233"/>
              </a:solidFill>
              <a:latin typeface="Lato"/>
            </a:endParaRP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zh-TW" altLang="en-US" sz="1300" dirty="0">
                <a:solidFill>
                  <a:srgbClr val="303233"/>
                </a:solidFill>
                <a:latin typeface="Lato"/>
              </a:rPr>
              <a:t>激活函數</a:t>
            </a:r>
            <a:r>
              <a:rPr lang="en-US" altLang="zh-TW" sz="1300" dirty="0">
                <a:solidFill>
                  <a:srgbClr val="FF0000"/>
                </a:solidFill>
                <a:latin typeface="Lato"/>
              </a:rPr>
              <a:t>sigmoid</a:t>
            </a:r>
            <a:r>
              <a:rPr lang="zh-TW" altLang="en-US" sz="1300" dirty="0">
                <a:solidFill>
                  <a:srgbClr val="303233"/>
                </a:solidFill>
                <a:latin typeface="Lato"/>
              </a:rPr>
              <a:t>決定更新哪些值。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zh-TW" altLang="en-US" sz="1300" dirty="0">
                <a:solidFill>
                  <a:srgbClr val="303233"/>
                </a:solidFill>
                <a:latin typeface="Lato"/>
              </a:rPr>
              <a:t>激活函數</a:t>
            </a:r>
            <a:r>
              <a:rPr lang="en-US" altLang="zh-TW" sz="1300" dirty="0">
                <a:solidFill>
                  <a:srgbClr val="FF0000"/>
                </a:solidFill>
                <a:latin typeface="Lato"/>
              </a:rPr>
              <a:t>tanh</a:t>
            </a:r>
            <a:r>
              <a:rPr lang="zh-TW" altLang="en-US" sz="1300" dirty="0">
                <a:solidFill>
                  <a:srgbClr val="303233"/>
                </a:solidFill>
                <a:latin typeface="Lato"/>
              </a:rPr>
              <a:t>創建新的向量可添至單元狀態。</a:t>
            </a:r>
            <a:endParaRPr kumimoji="0" lang="zh-TW" altLang="zh-TW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459884A-4678-4FB4-2140-5E52374F0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745" y="2779557"/>
            <a:ext cx="2519060" cy="13369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8177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0FE450-C0A8-207E-3A11-213C193B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62829" y="5153433"/>
            <a:ext cx="480060" cy="365125"/>
          </a:xfrm>
        </p:spPr>
        <p:txBody>
          <a:bodyPr/>
          <a:lstStyle/>
          <a:p>
            <a:fld id="{EE24E02C-FA55-4E48-AE6E-5EC7FF184350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Picture 2" descr="https://i2.wp.com/colah.github.io/posts/2015-08-Understanding-LSTMs/img/LSTM3-focus-C.png?w=1200&amp;ssl=1">
            <a:extLst>
              <a:ext uri="{FF2B5EF4-FFF2-40B4-BE49-F238E27FC236}">
                <a16:creationId xmlns:a16="http://schemas.microsoft.com/office/drawing/2014/main" id="{FC124825-98E4-F2E4-4CF3-01EF1ACC7E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32" y="657376"/>
            <a:ext cx="7957902" cy="245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i1.wp.com/colah.github.io/posts/2015-08-Understanding-LSTMs/img/LSTM3-focus-o.png?w=1200&amp;ssl=1">
            <a:extLst>
              <a:ext uri="{FF2B5EF4-FFF2-40B4-BE49-F238E27FC236}">
                <a16:creationId xmlns:a16="http://schemas.microsoft.com/office/drawing/2014/main" id="{E5FB7F84-B1A4-902E-6FF4-54B7A2F7C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32" y="2887592"/>
            <a:ext cx="8073443" cy="248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E6519DBB-CB04-5EB9-74D5-262D23AAF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833" y="2340997"/>
            <a:ext cx="3272864" cy="292388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zh-TW" altLang="en-US" sz="1300" dirty="0">
                <a:solidFill>
                  <a:srgbClr val="303233"/>
                </a:solidFill>
                <a:ea typeface="Lato"/>
              </a:rPr>
              <a:t>接下來結合這兩部分來進行狀態更新。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32A37E-EDA9-E1CE-CAB3-55953FD10A13}"/>
              </a:ext>
            </a:extLst>
          </p:cNvPr>
          <p:cNvSpPr/>
          <p:nvPr/>
        </p:nvSpPr>
        <p:spPr>
          <a:xfrm>
            <a:off x="6134833" y="3180603"/>
            <a:ext cx="209551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303233"/>
                </a:solidFill>
                <a:latin typeface="Lato"/>
              </a:rPr>
              <a:t>Output gate layer</a:t>
            </a:r>
            <a:endParaRPr lang="zh-TW" altLang="en-US" b="1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54E80D0-BBFF-08AE-CD00-A7CB441E8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833" y="4738559"/>
            <a:ext cx="4230914" cy="89255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300" b="0" i="0" u="none" strike="noStrike" cap="none" normalizeH="0" baseline="0" dirty="0">
                <a:ln>
                  <a:noFill/>
                </a:ln>
                <a:solidFill>
                  <a:srgbClr val="303233"/>
                </a:solidFill>
                <a:effectLst/>
                <a:latin typeface="Arial" panose="020B0604020202020204" pitchFamily="34" charset="0"/>
                <a:ea typeface="Lato"/>
              </a:rPr>
              <a:t>最後一步：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303233"/>
                </a:solidFill>
                <a:effectLst/>
                <a:latin typeface="Arial" panose="020B0604020202020204" pitchFamily="34" charset="0"/>
                <a:ea typeface="Lato"/>
              </a:rPr>
              <a:t>決定輸出的内容。首先透過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sigmoid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303233"/>
                </a:solidFill>
                <a:effectLst/>
                <a:ea typeface="Lato"/>
              </a:rPr>
              <a:t>層決定要輸出單元狀態的哪些部分，然後透過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tanh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303233"/>
                </a:solidFill>
                <a:effectLst/>
                <a:ea typeface="Lato"/>
              </a:rPr>
              <a:t>函數（把值轉換為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303233"/>
                </a:solidFill>
                <a:effectLst/>
                <a:latin typeface="Arial" panose="020B0604020202020204" pitchFamily="34" charset="0"/>
                <a:ea typeface="Lato"/>
              </a:rPr>
              <a:t> </a:t>
            </a:r>
            <a:r>
              <a:rPr kumimoji="0" lang="zh-TW" altLang="zh-TW" sz="1300" b="0" i="1" u="none" strike="noStrike" cap="none" normalizeH="0" baseline="0" dirty="0">
                <a:ln>
                  <a:noFill/>
                </a:ln>
                <a:solidFill>
                  <a:srgbClr val="303233"/>
                </a:solidFill>
                <a:effectLst/>
                <a:latin typeface="Arial" panose="020B0604020202020204" pitchFamily="34" charset="0"/>
                <a:ea typeface="Lato"/>
              </a:rPr>
              <a:t>[-1,1]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303233"/>
                </a:solidFill>
                <a:effectLst/>
                <a:latin typeface="Arial" panose="020B0604020202020204" pitchFamily="34" charset="0"/>
                <a:ea typeface="Lato"/>
              </a:rPr>
              <a:t> 區間），把它的單元狀態與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sigmoid</a:t>
            </a:r>
            <a:r>
              <a:rPr kumimoji="0" lang="zh-TW" altLang="zh-TW" sz="1300" b="0" i="0" u="none" strike="noStrike" cap="none" normalizeH="0" baseline="0" dirty="0">
                <a:ln>
                  <a:noFill/>
                </a:ln>
                <a:solidFill>
                  <a:srgbClr val="303233"/>
                </a:solidFill>
                <a:effectLst/>
                <a:ea typeface="Lato"/>
              </a:rPr>
              <a:t>的輸出相乘，因此決定最後輸出的部分。</a:t>
            </a:r>
            <a:r>
              <a:rPr kumimoji="0" lang="zh-TW" altLang="zh-TW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1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E5A64-8320-8E0A-6FAD-4227CF40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D830A4-ADFD-E34C-6449-335AA486B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chemeClr val="tx1"/>
                </a:solidFill>
              </a:rPr>
              <a:t>Convolutional Neural Network (CNN) </a:t>
            </a:r>
          </a:p>
          <a:p>
            <a:pPr lvl="1"/>
            <a:r>
              <a:rPr lang="zh-TW" altLang="en-US" sz="3400" b="1" dirty="0">
                <a:solidFill>
                  <a:schemeClr val="tx1"/>
                </a:solidFill>
              </a:rPr>
              <a:t>圖像辨識</a:t>
            </a:r>
            <a:endParaRPr lang="en-US" altLang="zh-TW" sz="3400" b="1" dirty="0">
              <a:solidFill>
                <a:schemeClr val="tx1"/>
              </a:solidFill>
            </a:endParaRPr>
          </a:p>
          <a:p>
            <a:r>
              <a:rPr lang="en-US" altLang="zh-TW" sz="3600" b="1" dirty="0"/>
              <a:t>Recurrent Neural Networks (RNN) </a:t>
            </a:r>
          </a:p>
          <a:p>
            <a:pPr lvl="1"/>
            <a:r>
              <a:rPr lang="zh-TW" altLang="en-US" sz="3400" b="1" dirty="0"/>
              <a:t>自然語言處理</a:t>
            </a:r>
            <a:endParaRPr lang="en-US" altLang="zh-TW" sz="3400" b="1" dirty="0"/>
          </a:p>
          <a:p>
            <a:endParaRPr lang="zh-TW" altLang="en-US" sz="3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AF221B0-87FB-B7A0-A884-0A40192A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05" y="4904878"/>
            <a:ext cx="5696387" cy="14273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7D9A0DE3-E32D-653C-6C1A-797EB21D146D}"/>
                  </a:ext>
                </a:extLst>
              </p14:cNvPr>
              <p14:cNvContentPartPr/>
              <p14:nvPr/>
            </p14:nvContentPartPr>
            <p14:xfrm>
              <a:off x="11629248" y="1975493"/>
              <a:ext cx="77040" cy="138960"/>
            </p14:xfrm>
          </p:contentPart>
        </mc:Choice>
        <mc:Fallback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7D9A0DE3-E32D-653C-6C1A-797EB21D14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0608" y="1966493"/>
                <a:ext cx="94680" cy="15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6673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C6F7377-E9F1-9B66-A9F4-3B5A8F372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759" y="312420"/>
            <a:ext cx="7772400" cy="2073152"/>
          </a:xfrm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Gated Recurrent Unit</a:t>
            </a:r>
            <a:r>
              <a:rPr lang="zh-TW" altLang="en-US" dirty="0">
                <a:solidFill>
                  <a:schemeClr val="bg1"/>
                </a:solidFill>
              </a:rPr>
              <a:t>（</a:t>
            </a:r>
            <a:r>
              <a:rPr lang="en-US" altLang="zh-TW" dirty="0">
                <a:solidFill>
                  <a:schemeClr val="bg1"/>
                </a:solidFill>
              </a:rPr>
              <a:t>GRU</a:t>
            </a:r>
            <a:r>
              <a:rPr lang="zh-TW" altLang="en-US" dirty="0">
                <a:solidFill>
                  <a:schemeClr val="bg1"/>
                </a:solidFill>
              </a:rPr>
              <a:t>）</a:t>
            </a:r>
            <a:endParaRPr lang="en-US" altLang="zh-TW" dirty="0">
              <a:solidFill>
                <a:schemeClr val="bg1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zh-TW" altLang="en-US" dirty="0">
                <a:solidFill>
                  <a:schemeClr val="bg1"/>
                </a:solidFill>
              </a:rPr>
              <a:t>上面介紹標準的 </a:t>
            </a:r>
            <a:r>
              <a:rPr lang="en-US" altLang="zh-TW" dirty="0">
                <a:solidFill>
                  <a:schemeClr val="bg1"/>
                </a:solidFill>
              </a:rPr>
              <a:t>LSTM</a:t>
            </a:r>
            <a:r>
              <a:rPr lang="zh-TW" altLang="en-US" dirty="0">
                <a:solidFill>
                  <a:schemeClr val="bg1"/>
                </a:solidFill>
              </a:rPr>
              <a:t>，不過不是所有的 </a:t>
            </a:r>
            <a:r>
              <a:rPr lang="en-US" altLang="zh-TW" dirty="0">
                <a:solidFill>
                  <a:schemeClr val="bg1"/>
                </a:solidFill>
              </a:rPr>
              <a:t>LSTM </a:t>
            </a:r>
            <a:r>
              <a:rPr lang="zh-TW" altLang="en-US" dirty="0">
                <a:solidFill>
                  <a:schemeClr val="bg1"/>
                </a:solidFill>
              </a:rPr>
              <a:t>結構相同。實際上與 </a:t>
            </a:r>
            <a:r>
              <a:rPr lang="en-US" altLang="zh-TW" dirty="0">
                <a:solidFill>
                  <a:schemeClr val="bg1"/>
                </a:solidFill>
              </a:rPr>
              <a:t>LSTM </a:t>
            </a:r>
            <a:r>
              <a:rPr lang="zh-TW" altLang="en-US" dirty="0">
                <a:solidFill>
                  <a:schemeClr val="bg1"/>
                </a:solidFill>
              </a:rPr>
              <a:t>相關的論文都有採用微小的變形，如目前比較流行的 </a:t>
            </a:r>
            <a:r>
              <a:rPr lang="en-US" altLang="zh-TW" dirty="0">
                <a:solidFill>
                  <a:schemeClr val="bg1"/>
                </a:solidFill>
              </a:rPr>
              <a:t>GRU</a:t>
            </a:r>
            <a:r>
              <a:rPr lang="zh-TW" altLang="en-US" dirty="0">
                <a:solidFill>
                  <a:schemeClr val="bg1"/>
                </a:solidFill>
              </a:rPr>
              <a:t>：</a:t>
            </a:r>
          </a:p>
        </p:txBody>
      </p:sp>
      <p:pic>
        <p:nvPicPr>
          <p:cNvPr id="8" name="Picture 2" descr="https://ithelp.ithome.com.tw/upload/images/20181028/20112540mf0x7WHzKi.png">
            <a:extLst>
              <a:ext uri="{FF2B5EF4-FFF2-40B4-BE49-F238E27FC236}">
                <a16:creationId xmlns:a16="http://schemas.microsoft.com/office/drawing/2014/main" id="{082DF9FB-DD0A-4E33-D328-FDC6EA49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359" y="2763348"/>
            <a:ext cx="7878660" cy="24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40F2520-FC91-1AE2-5D4C-E6EF7A08912C}"/>
              </a:ext>
            </a:extLst>
          </p:cNvPr>
          <p:cNvSpPr/>
          <p:nvPr/>
        </p:nvSpPr>
        <p:spPr>
          <a:xfrm>
            <a:off x="1657605" y="5845051"/>
            <a:ext cx="712601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1300" dirty="0">
                <a:solidFill>
                  <a:schemeClr val="bg1"/>
                </a:solidFill>
              </a:rPr>
              <a:t>GRU </a:t>
            </a:r>
            <a:r>
              <a:rPr lang="zh-TW" altLang="en-US" sz="1300" dirty="0">
                <a:solidFill>
                  <a:schemeClr val="bg1"/>
                </a:solidFill>
              </a:rPr>
              <a:t>為 </a:t>
            </a:r>
            <a:r>
              <a:rPr lang="en-US" altLang="zh-TW" sz="1300" dirty="0">
                <a:solidFill>
                  <a:schemeClr val="bg1"/>
                </a:solidFill>
              </a:rPr>
              <a:t>LSTM </a:t>
            </a:r>
            <a:r>
              <a:rPr lang="zh-TW" altLang="en-US" sz="1300" dirty="0">
                <a:solidFill>
                  <a:schemeClr val="bg1"/>
                </a:solidFill>
              </a:rPr>
              <a:t>的變形，它將遺忘和輸入門組合成一個 </a:t>
            </a:r>
            <a:r>
              <a:rPr lang="en-US" altLang="zh-TW" sz="1300" dirty="0">
                <a:solidFill>
                  <a:schemeClr val="bg1"/>
                </a:solidFill>
              </a:rPr>
              <a:t>Update gate</a:t>
            </a:r>
            <a:r>
              <a:rPr lang="zh-TW" altLang="en-US" sz="1300" dirty="0">
                <a:solidFill>
                  <a:schemeClr val="bg1"/>
                </a:solidFill>
              </a:rPr>
              <a:t>。它還合併了單元狀態和隱藏狀態，並進行了一些其他更改。由此產生的模型比標準 </a:t>
            </a:r>
            <a:r>
              <a:rPr lang="en-US" altLang="zh-TW" sz="1300" dirty="0">
                <a:solidFill>
                  <a:schemeClr val="bg1"/>
                </a:solidFill>
              </a:rPr>
              <a:t>LSTM </a:t>
            </a:r>
            <a:r>
              <a:rPr lang="zh-TW" altLang="en-US" sz="1300" dirty="0">
                <a:solidFill>
                  <a:schemeClr val="bg1"/>
                </a:solidFill>
              </a:rPr>
              <a:t>模型簡單，並且越來越受歡迎。</a:t>
            </a:r>
          </a:p>
        </p:txBody>
      </p:sp>
    </p:spTree>
    <p:extLst>
      <p:ext uri="{BB962C8B-B14F-4D97-AF65-F5344CB8AC3E}">
        <p14:creationId xmlns:p14="http://schemas.microsoft.com/office/powerpoint/2010/main" val="1603267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097E570-8715-1973-8ED3-46C3CDCF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DA7D19-59A8-4DDF-DF15-F7E318B44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>
                <a:effectLst/>
                <a:latin typeface="JetBrains Mono"/>
              </a:rPr>
              <a:t>RNN</a:t>
            </a:r>
            <a:r>
              <a:rPr lang="zh-TW" altLang="en-US"/>
              <a:t>來製作一個自動產生文字的機器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517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E5A64-8320-8E0A-6FAD-4227CF40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D830A4-ADFD-E34C-6449-335AA486B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rgbClr val="FFFF00"/>
                </a:solidFill>
              </a:rPr>
              <a:t>Convolutional Neural Network (CNN) </a:t>
            </a:r>
          </a:p>
          <a:p>
            <a:r>
              <a:rPr lang="en-US" altLang="zh-TW" sz="3600" b="1" dirty="0"/>
              <a:t>Recurrent Neural Networks (RNN) </a:t>
            </a:r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9551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E2351-9250-25D0-1990-742B1C91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" y="83820"/>
            <a:ext cx="9686607" cy="632460"/>
          </a:xfrm>
        </p:spPr>
        <p:txBody>
          <a:bodyPr/>
          <a:lstStyle/>
          <a:p>
            <a:r>
              <a:rPr lang="en-US" altLang="zh-TW" b="1" dirty="0"/>
              <a:t>Convolutional Neural Network (CNN) </a:t>
            </a:r>
            <a:endParaRPr lang="zh-TW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7130FC8-B447-7C93-6E45-EEBF2E3B0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825817"/>
            <a:ext cx="100012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34311CD-2E53-F61B-AFE6-1A843E0E3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3649979"/>
            <a:ext cx="6675120" cy="301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BE06FEE-1BCF-4C44-822F-098AAC9B7166}"/>
              </a:ext>
            </a:extLst>
          </p:cNvPr>
          <p:cNvSpPr/>
          <p:nvPr/>
        </p:nvSpPr>
        <p:spPr>
          <a:xfrm>
            <a:off x="1874520" y="1082040"/>
            <a:ext cx="2209800" cy="2164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E3B80F-39E8-D4AC-1953-5767D50DE110}"/>
              </a:ext>
            </a:extLst>
          </p:cNvPr>
          <p:cNvSpPr/>
          <p:nvPr/>
        </p:nvSpPr>
        <p:spPr>
          <a:xfrm>
            <a:off x="5411244" y="998220"/>
            <a:ext cx="1052186" cy="2164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554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8DE03B-100F-ED1F-B421-03E60E6F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7160"/>
            <a:ext cx="9905998" cy="1051560"/>
          </a:xfrm>
        </p:spPr>
        <p:txBody>
          <a:bodyPr/>
          <a:lstStyle/>
          <a:p>
            <a:r>
              <a:rPr lang="en-US" altLang="zh-TW" dirty="0"/>
              <a:t>Convolution Layer (</a:t>
            </a:r>
            <a:r>
              <a:rPr lang="zh-TW" altLang="en-US" dirty="0"/>
              <a:t>卷基層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5871711-BD25-C4C1-3558-2FFC33510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9" y="1866900"/>
            <a:ext cx="7754671" cy="337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C3A83E0-8D27-6791-C0C0-F61EE0448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871" y="2111422"/>
            <a:ext cx="2635155" cy="263515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DE6B317-E943-E67D-BB37-6D8E26F4B43F}"/>
              </a:ext>
            </a:extLst>
          </p:cNvPr>
          <p:cNvSpPr/>
          <p:nvPr/>
        </p:nvSpPr>
        <p:spPr>
          <a:xfrm>
            <a:off x="5661660" y="2232660"/>
            <a:ext cx="1927860" cy="1950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E095CF56-0309-8629-3072-88824DBEB664}"/>
              </a:ext>
            </a:extLst>
          </p:cNvPr>
          <p:cNvSpPr/>
          <p:nvPr/>
        </p:nvSpPr>
        <p:spPr>
          <a:xfrm>
            <a:off x="8092126" y="3018146"/>
            <a:ext cx="995819" cy="78287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37190ED-464B-8BB4-E963-A15F7CD47654}"/>
              </a:ext>
            </a:extLst>
          </p:cNvPr>
          <p:cNvSpPr txBox="1"/>
          <p:nvPr/>
        </p:nvSpPr>
        <p:spPr>
          <a:xfrm>
            <a:off x="343214" y="5377782"/>
            <a:ext cx="72463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effectLst/>
                <a:latin typeface="charter"/>
              </a:rPr>
              <a:t>0*0 + 0*0 + 0*1+ 0*1 + 1 *0 + 0*0 + 0*0 + 0*1 + 0*1 =0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150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E2351-9250-25D0-1990-742B1C91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" y="83820"/>
            <a:ext cx="9686607" cy="632460"/>
          </a:xfrm>
        </p:spPr>
        <p:txBody>
          <a:bodyPr/>
          <a:lstStyle/>
          <a:p>
            <a:r>
              <a:rPr lang="en-US" altLang="zh-TW" b="1" dirty="0"/>
              <a:t>Convolutional Neural Network (CNN) </a:t>
            </a:r>
            <a:endParaRPr lang="zh-TW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7130FC8-B447-7C93-6E45-EEBF2E3B0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825817"/>
            <a:ext cx="100012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34311CD-2E53-F61B-AFE6-1A843E0E3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3649979"/>
            <a:ext cx="6675120" cy="301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BE06FEE-1BCF-4C44-822F-098AAC9B7166}"/>
              </a:ext>
            </a:extLst>
          </p:cNvPr>
          <p:cNvSpPr/>
          <p:nvPr/>
        </p:nvSpPr>
        <p:spPr>
          <a:xfrm>
            <a:off x="4251960" y="1082040"/>
            <a:ext cx="838200" cy="2164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E3B80F-39E8-D4AC-1953-5767D50DE110}"/>
              </a:ext>
            </a:extLst>
          </p:cNvPr>
          <p:cNvSpPr/>
          <p:nvPr/>
        </p:nvSpPr>
        <p:spPr>
          <a:xfrm>
            <a:off x="6568440" y="998220"/>
            <a:ext cx="777240" cy="2164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348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8DE03B-100F-ED1F-B421-03E60E6F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7160"/>
            <a:ext cx="9905998" cy="1051560"/>
          </a:xfrm>
        </p:spPr>
        <p:txBody>
          <a:bodyPr/>
          <a:lstStyle/>
          <a:p>
            <a:r>
              <a:rPr lang="en-US" altLang="zh-TW" dirty="0"/>
              <a:t>pooling Layer (</a:t>
            </a:r>
            <a:r>
              <a:rPr lang="zh-TW" altLang="en-US" dirty="0"/>
              <a:t>池化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70DE76F-12DB-3D20-7C21-5DDA5D8A3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57" y="1111771"/>
            <a:ext cx="6636886" cy="54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4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E2351-9250-25D0-1990-742B1C91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" y="83820"/>
            <a:ext cx="9686607" cy="632460"/>
          </a:xfrm>
        </p:spPr>
        <p:txBody>
          <a:bodyPr/>
          <a:lstStyle/>
          <a:p>
            <a:r>
              <a:rPr lang="en-US" altLang="zh-TW" b="1" dirty="0"/>
              <a:t>Convolutional Neural Network (CNN) </a:t>
            </a:r>
            <a:endParaRPr lang="zh-TW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7130FC8-B447-7C93-6E45-EEBF2E3B0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825817"/>
            <a:ext cx="100012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34311CD-2E53-F61B-AFE6-1A843E0E3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3649979"/>
            <a:ext cx="6675120" cy="301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EE3B80F-39E8-D4AC-1953-5767D50DE110}"/>
              </a:ext>
            </a:extLst>
          </p:cNvPr>
          <p:cNvSpPr/>
          <p:nvPr/>
        </p:nvSpPr>
        <p:spPr>
          <a:xfrm>
            <a:off x="7421880" y="998220"/>
            <a:ext cx="1821180" cy="2164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988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8DE03B-100F-ED1F-B421-03E60E6F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7160"/>
            <a:ext cx="9905998" cy="1051560"/>
          </a:xfrm>
        </p:spPr>
        <p:txBody>
          <a:bodyPr/>
          <a:lstStyle/>
          <a:p>
            <a:r>
              <a:rPr lang="en-US" altLang="zh-TW" dirty="0"/>
              <a:t>Fully connected Layer (</a:t>
            </a:r>
            <a:r>
              <a:rPr lang="zh-TW" altLang="en-US" dirty="0"/>
              <a:t>全連接層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6FCB7B3-3730-FE39-5261-FBC68138E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057400"/>
            <a:ext cx="6372226" cy="339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175C77B-6D8B-A66A-E207-EE15C49BC5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2"/>
          <a:stretch/>
        </p:blipFill>
        <p:spPr bwMode="auto">
          <a:xfrm>
            <a:off x="6818336" y="1943100"/>
            <a:ext cx="5108867" cy="362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090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網狀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網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網狀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TM03457485[[fn=網狀]]</Template>
  <TotalTime>51</TotalTime>
  <Words>411</Words>
  <Application>Microsoft Office PowerPoint</Application>
  <PresentationFormat>寬螢幕</PresentationFormat>
  <Paragraphs>40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Arial Unicode MS</vt:lpstr>
      <vt:lpstr>charter</vt:lpstr>
      <vt:lpstr>JetBrains Mono</vt:lpstr>
      <vt:lpstr>Arial</vt:lpstr>
      <vt:lpstr>Calibri</vt:lpstr>
      <vt:lpstr>Century Gothic</vt:lpstr>
      <vt:lpstr>Lato</vt:lpstr>
      <vt:lpstr>網狀</vt:lpstr>
      <vt:lpstr>CNN, RNN, LSTM, Transformer之演進</vt:lpstr>
      <vt:lpstr>Outline</vt:lpstr>
      <vt:lpstr>Outline</vt:lpstr>
      <vt:lpstr>Convolutional Neural Network (CNN) </vt:lpstr>
      <vt:lpstr>Convolution Layer (卷基層)</vt:lpstr>
      <vt:lpstr>Convolutional Neural Network (CNN) </vt:lpstr>
      <vt:lpstr>pooling Layer (池化)</vt:lpstr>
      <vt:lpstr>Convolutional Neural Network (CNN) </vt:lpstr>
      <vt:lpstr>Fully connected Layer (全連接層)</vt:lpstr>
      <vt:lpstr>DEMO</vt:lpstr>
      <vt:lpstr>Outline</vt:lpstr>
      <vt:lpstr>Recurrent Neural Networks (RNN)</vt:lpstr>
      <vt:lpstr>RNN architectures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CNN, RNN, LSTM, Transformer之演進</dc:title>
  <dc:creator>Chung-Yuan Cheng</dc:creator>
  <cp:lastModifiedBy>Chung-Yuan Cheng</cp:lastModifiedBy>
  <cp:revision>1</cp:revision>
  <dcterms:created xsi:type="dcterms:W3CDTF">2022-07-04T07:15:13Z</dcterms:created>
  <dcterms:modified xsi:type="dcterms:W3CDTF">2022-07-05T02:22:32Z</dcterms:modified>
</cp:coreProperties>
</file>