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9" r:id="rId3"/>
    <p:sldId id="275" r:id="rId4"/>
    <p:sldId id="276" r:id="rId5"/>
    <p:sldId id="278" r:id="rId6"/>
    <p:sldId id="277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338B4-C04F-4A3E-BDE2-34B84683A7B4}" v="11" dt="2022-08-22T04:11:57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g-Yuan Cheng" userId="a09f20b55ac566c1" providerId="LiveId" clId="{07202692-D22A-4A9F-9B81-4154446A8851}"/>
    <pc:docChg chg="undo custSel addSld delSld modSld">
      <pc:chgData name="Chung-Yuan Cheng" userId="a09f20b55ac566c1" providerId="LiveId" clId="{07202692-D22A-4A9F-9B81-4154446A8851}" dt="2022-07-11T06:17:52.192" v="1259" actId="22"/>
      <pc:docMkLst>
        <pc:docMk/>
      </pc:docMkLst>
      <pc:sldChg chg="modSp mod">
        <pc:chgData name="Chung-Yuan Cheng" userId="a09f20b55ac566c1" providerId="LiveId" clId="{07202692-D22A-4A9F-9B81-4154446A8851}" dt="2022-07-11T04:40:06.595" v="86" actId="20577"/>
        <pc:sldMkLst>
          <pc:docMk/>
          <pc:sldMk cId="1268316852" sldId="256"/>
        </pc:sldMkLst>
        <pc:spChg chg="mod">
          <ac:chgData name="Chung-Yuan Cheng" userId="a09f20b55ac566c1" providerId="LiveId" clId="{07202692-D22A-4A9F-9B81-4154446A8851}" dt="2022-07-11T04:40:06.595" v="86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495511185" sldId="257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685547143" sldId="258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751505682" sldId="259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033489016" sldId="261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4279840792" sldId="262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549881351" sldId="264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311090476" sldId="265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163468351" sldId="266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4154851638" sldId="267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351080956" sldId="268"/>
        </pc:sldMkLst>
      </pc:sldChg>
      <pc:sldChg chg="delSp modSp mod">
        <pc:chgData name="Chung-Yuan Cheng" userId="a09f20b55ac566c1" providerId="LiveId" clId="{07202692-D22A-4A9F-9B81-4154446A8851}" dt="2022-07-11T04:41:40.786" v="204" actId="14100"/>
        <pc:sldMkLst>
          <pc:docMk/>
          <pc:sldMk cId="1556673010" sldId="269"/>
        </pc:sldMkLst>
        <pc:spChg chg="mod">
          <ac:chgData name="Chung-Yuan Cheng" userId="a09f20b55ac566c1" providerId="LiveId" clId="{07202692-D22A-4A9F-9B81-4154446A8851}" dt="2022-07-11T04:41:40.786" v="204" actId="14100"/>
          <ac:spMkLst>
            <pc:docMk/>
            <pc:sldMk cId="1556673010" sldId="269"/>
            <ac:spMk id="3" creationId="{1FD830A4-ADFD-E34C-6449-335AA486BBFD}"/>
          </ac:spMkLst>
        </pc:spChg>
        <pc:picChg chg="del">
          <ac:chgData name="Chung-Yuan Cheng" userId="a09f20b55ac566c1" providerId="LiveId" clId="{07202692-D22A-4A9F-9B81-4154446A8851}" dt="2022-07-11T04:40:14.959" v="87" actId="478"/>
          <ac:picMkLst>
            <pc:docMk/>
            <pc:sldMk cId="1556673010" sldId="269"/>
            <ac:picMk id="6" creationId="{2AF221B0-87FB-B7A0-A884-0A40192AE00B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748364674" sldId="270"/>
        </pc:sldMkLst>
      </pc:sldChg>
      <pc:sldChg chg="addSp delSp modSp new mod">
        <pc:chgData name="Chung-Yuan Cheng" userId="a09f20b55ac566c1" providerId="LiveId" clId="{07202692-D22A-4A9F-9B81-4154446A8851}" dt="2022-07-11T04:42:59.424" v="242" actId="1076"/>
        <pc:sldMkLst>
          <pc:docMk/>
          <pc:sldMk cId="2836893117" sldId="270"/>
        </pc:sldMkLst>
        <pc:spChg chg="mod">
          <ac:chgData name="Chung-Yuan Cheng" userId="a09f20b55ac566c1" providerId="LiveId" clId="{07202692-D22A-4A9F-9B81-4154446A8851}" dt="2022-07-11T04:42:48.651" v="239" actId="14100"/>
          <ac:spMkLst>
            <pc:docMk/>
            <pc:sldMk cId="2836893117" sldId="270"/>
            <ac:spMk id="2" creationId="{F67CC4B2-C6F1-A980-2027-947567FF841A}"/>
          </ac:spMkLst>
        </pc:spChg>
        <pc:spChg chg="del">
          <ac:chgData name="Chung-Yuan Cheng" userId="a09f20b55ac566c1" providerId="LiveId" clId="{07202692-D22A-4A9F-9B81-4154446A8851}" dt="2022-07-11T04:42:50.658" v="240" actId="478"/>
          <ac:spMkLst>
            <pc:docMk/>
            <pc:sldMk cId="2836893117" sldId="270"/>
            <ac:spMk id="3" creationId="{18FE26AA-6251-320E-2FC1-2AF9BA1A3B85}"/>
          </ac:spMkLst>
        </pc:spChg>
        <pc:picChg chg="add mod">
          <ac:chgData name="Chung-Yuan Cheng" userId="a09f20b55ac566c1" providerId="LiveId" clId="{07202692-D22A-4A9F-9B81-4154446A8851}" dt="2022-07-11T04:42:59.424" v="242" actId="1076"/>
          <ac:picMkLst>
            <pc:docMk/>
            <pc:sldMk cId="2836893117" sldId="270"/>
            <ac:picMk id="4" creationId="{CA7B5724-55BE-5D22-51CB-E56038A102AA}"/>
          </ac:picMkLst>
        </pc:picChg>
      </pc:sldChg>
      <pc:sldChg chg="addSp delSp modSp new mod">
        <pc:chgData name="Chung-Yuan Cheng" userId="a09f20b55ac566c1" providerId="LiveId" clId="{07202692-D22A-4A9F-9B81-4154446A8851}" dt="2022-07-11T04:45:08.733" v="331" actId="1076"/>
        <pc:sldMkLst>
          <pc:docMk/>
          <pc:sldMk cId="3694102492" sldId="271"/>
        </pc:sldMkLst>
        <pc:spChg chg="mod">
          <ac:chgData name="Chung-Yuan Cheng" userId="a09f20b55ac566c1" providerId="LiveId" clId="{07202692-D22A-4A9F-9B81-4154446A8851}" dt="2022-07-11T04:45:06.627" v="330" actId="1076"/>
          <ac:spMkLst>
            <pc:docMk/>
            <pc:sldMk cId="3694102492" sldId="271"/>
            <ac:spMk id="2" creationId="{E0AAC464-6FCD-2F94-9A26-11952658C622}"/>
          </ac:spMkLst>
        </pc:spChg>
        <pc:spChg chg="add del">
          <ac:chgData name="Chung-Yuan Cheng" userId="a09f20b55ac566c1" providerId="LiveId" clId="{07202692-D22A-4A9F-9B81-4154446A8851}" dt="2022-07-11T04:43:27.575" v="246" actId="478"/>
          <ac:spMkLst>
            <pc:docMk/>
            <pc:sldMk cId="3694102492" sldId="271"/>
            <ac:spMk id="3" creationId="{A925C398-3C12-DA81-F99D-343B3E0F9FEA}"/>
          </ac:spMkLst>
        </pc:spChg>
        <pc:spChg chg="add del mod">
          <ac:chgData name="Chung-Yuan Cheng" userId="a09f20b55ac566c1" providerId="LiveId" clId="{07202692-D22A-4A9F-9B81-4154446A8851}" dt="2022-07-11T04:43:25.820" v="245"/>
          <ac:spMkLst>
            <pc:docMk/>
            <pc:sldMk cId="3694102492" sldId="271"/>
            <ac:spMk id="4" creationId="{6EFAA551-F4F7-6F2C-A1A5-FC89DFE075E3}"/>
          </ac:spMkLst>
        </pc:spChg>
        <pc:spChg chg="add mod">
          <ac:chgData name="Chung-Yuan Cheng" userId="a09f20b55ac566c1" providerId="LiveId" clId="{07202692-D22A-4A9F-9B81-4154446A8851}" dt="2022-07-11T04:45:08.733" v="331" actId="1076"/>
          <ac:spMkLst>
            <pc:docMk/>
            <pc:sldMk cId="3694102492" sldId="271"/>
            <ac:spMk id="5" creationId="{E914939E-9990-6EE3-588F-9236C7D52713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766193038" sldId="271"/>
        </pc:sldMkLst>
      </pc:sldChg>
      <pc:sldChg chg="addSp delSp modSp new mod modClrScheme chgLayout">
        <pc:chgData name="Chung-Yuan Cheng" userId="a09f20b55ac566c1" providerId="LiveId" clId="{07202692-D22A-4A9F-9B81-4154446A8851}" dt="2022-07-11T04:46:33.006" v="366" actId="5793"/>
        <pc:sldMkLst>
          <pc:docMk/>
          <pc:sldMk cId="510717001" sldId="272"/>
        </pc:sldMkLst>
        <pc:spChg chg="del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2" creationId="{EAC8BCDD-93E4-0ABD-5D1A-1FF8B8FE7D91}"/>
          </ac:spMkLst>
        </pc:spChg>
        <pc:spChg chg="del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3" creationId="{18B5FBE8-5101-A16F-587B-EA136FCF4424}"/>
          </ac:spMkLst>
        </pc:spChg>
        <pc:spChg chg="add mod ord">
          <ac:chgData name="Chung-Yuan Cheng" userId="a09f20b55ac566c1" providerId="LiveId" clId="{07202692-D22A-4A9F-9B81-4154446A8851}" dt="2022-07-11T04:46:33.006" v="366" actId="5793"/>
          <ac:spMkLst>
            <pc:docMk/>
            <pc:sldMk cId="510717001" sldId="272"/>
            <ac:spMk id="4" creationId="{385F49BC-9DB1-FFDB-9DBB-F819EE0A08A3}"/>
          </ac:spMkLst>
        </pc:spChg>
        <pc:spChg chg="add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5" creationId="{FF9016FD-2555-2B96-4A68-FE7FE6849BFB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036817265" sldId="272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918781856" sldId="273"/>
        </pc:sldMkLst>
      </pc:sldChg>
      <pc:sldChg chg="addSp delSp modSp new mod modClrScheme chgLayout">
        <pc:chgData name="Chung-Yuan Cheng" userId="a09f20b55ac566c1" providerId="LiveId" clId="{07202692-D22A-4A9F-9B81-4154446A8851}" dt="2022-07-11T04:49:05.431" v="418" actId="1076"/>
        <pc:sldMkLst>
          <pc:docMk/>
          <pc:sldMk cId="3137063038" sldId="273"/>
        </pc:sldMkLst>
        <pc:spChg chg="del mod ord">
          <ac:chgData name="Chung-Yuan Cheng" userId="a09f20b55ac566c1" providerId="LiveId" clId="{07202692-D22A-4A9F-9B81-4154446A8851}" dt="2022-07-11T04:46:44.615" v="368" actId="700"/>
          <ac:spMkLst>
            <pc:docMk/>
            <pc:sldMk cId="3137063038" sldId="273"/>
            <ac:spMk id="2" creationId="{0296397E-C23D-8AAF-B05E-136929280F4F}"/>
          </ac:spMkLst>
        </pc:spChg>
        <pc:spChg chg="del mod ord">
          <ac:chgData name="Chung-Yuan Cheng" userId="a09f20b55ac566c1" providerId="LiveId" clId="{07202692-D22A-4A9F-9B81-4154446A8851}" dt="2022-07-11T04:46:44.615" v="368" actId="700"/>
          <ac:spMkLst>
            <pc:docMk/>
            <pc:sldMk cId="3137063038" sldId="273"/>
            <ac:spMk id="3" creationId="{70F17C0D-BFDF-8323-500B-E8D2493608D9}"/>
          </ac:spMkLst>
        </pc:spChg>
        <pc:spChg chg="add mod ord">
          <ac:chgData name="Chung-Yuan Cheng" userId="a09f20b55ac566c1" providerId="LiveId" clId="{07202692-D22A-4A9F-9B81-4154446A8851}" dt="2022-07-11T04:47:11.443" v="399" actId="20577"/>
          <ac:spMkLst>
            <pc:docMk/>
            <pc:sldMk cId="3137063038" sldId="273"/>
            <ac:spMk id="4" creationId="{870EEE39-8E60-2272-5A42-0772E66EE4C2}"/>
          </ac:spMkLst>
        </pc:spChg>
        <pc:spChg chg="add del mod ord">
          <ac:chgData name="Chung-Yuan Cheng" userId="a09f20b55ac566c1" providerId="LiveId" clId="{07202692-D22A-4A9F-9B81-4154446A8851}" dt="2022-07-11T04:48:21.663" v="402" actId="478"/>
          <ac:spMkLst>
            <pc:docMk/>
            <pc:sldMk cId="3137063038" sldId="273"/>
            <ac:spMk id="5" creationId="{35944152-8912-0A8A-7456-9074A33062B5}"/>
          </ac:spMkLst>
        </pc:spChg>
        <pc:picChg chg="add mod">
          <ac:chgData name="Chung-Yuan Cheng" userId="a09f20b55ac566c1" providerId="LiveId" clId="{07202692-D22A-4A9F-9B81-4154446A8851}" dt="2022-07-11T04:49:05.431" v="418" actId="1076"/>
          <ac:picMkLst>
            <pc:docMk/>
            <pc:sldMk cId="3137063038" sldId="273"/>
            <ac:picMk id="6" creationId="{E9127781-50E4-7227-8A4E-39C6A1C2085E}"/>
          </ac:picMkLst>
        </pc:picChg>
        <pc:picChg chg="add mod">
          <ac:chgData name="Chung-Yuan Cheng" userId="a09f20b55ac566c1" providerId="LiveId" clId="{07202692-D22A-4A9F-9B81-4154446A8851}" dt="2022-07-11T04:49:03.085" v="417" actId="1076"/>
          <ac:picMkLst>
            <pc:docMk/>
            <pc:sldMk cId="3137063038" sldId="273"/>
            <ac:picMk id="1026" creationId="{C9C51F3B-EF64-9BEE-1245-29C6A445B941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757355990" sldId="274"/>
        </pc:sldMkLst>
      </pc:sldChg>
      <pc:sldChg chg="addSp delSp modSp new mod">
        <pc:chgData name="Chung-Yuan Cheng" userId="a09f20b55ac566c1" providerId="LiveId" clId="{07202692-D22A-4A9F-9B81-4154446A8851}" dt="2022-07-11T04:54:32.969" v="458" actId="1076"/>
        <pc:sldMkLst>
          <pc:docMk/>
          <pc:sldMk cId="2450297388" sldId="274"/>
        </pc:sldMkLst>
        <pc:spChg chg="mod">
          <ac:chgData name="Chung-Yuan Cheng" userId="a09f20b55ac566c1" providerId="LiveId" clId="{07202692-D22A-4A9F-9B81-4154446A8851}" dt="2022-07-11T04:50:09.871" v="451" actId="1076"/>
          <ac:spMkLst>
            <pc:docMk/>
            <pc:sldMk cId="2450297388" sldId="274"/>
            <ac:spMk id="2" creationId="{8F4FDB19-481B-1AC6-86F0-1360D25EE67B}"/>
          </ac:spMkLst>
        </pc:spChg>
        <pc:spChg chg="del">
          <ac:chgData name="Chung-Yuan Cheng" userId="a09f20b55ac566c1" providerId="LiveId" clId="{07202692-D22A-4A9F-9B81-4154446A8851}" dt="2022-07-11T04:54:14.555" v="452" actId="478"/>
          <ac:spMkLst>
            <pc:docMk/>
            <pc:sldMk cId="2450297388" sldId="274"/>
            <ac:spMk id="3" creationId="{CFE81E2F-579F-6221-14B8-F568250291B7}"/>
          </ac:spMkLst>
        </pc:spChg>
        <pc:picChg chg="add del mod">
          <ac:chgData name="Chung-Yuan Cheng" userId="a09f20b55ac566c1" providerId="LiveId" clId="{07202692-D22A-4A9F-9B81-4154446A8851}" dt="2022-07-11T04:54:15.590" v="454"/>
          <ac:picMkLst>
            <pc:docMk/>
            <pc:sldMk cId="2450297388" sldId="274"/>
            <ac:picMk id="4" creationId="{1154C6F9-384A-8625-5D40-60D33F3109EA}"/>
          </ac:picMkLst>
        </pc:picChg>
        <pc:picChg chg="add mod">
          <ac:chgData name="Chung-Yuan Cheng" userId="a09f20b55ac566c1" providerId="LiveId" clId="{07202692-D22A-4A9F-9B81-4154446A8851}" dt="2022-07-11T04:54:32.969" v="458" actId="1076"/>
          <ac:picMkLst>
            <pc:docMk/>
            <pc:sldMk cId="2450297388" sldId="274"/>
            <ac:picMk id="6" creationId="{B0C70F16-4AF0-3435-4F9C-356248F27073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48177464" sldId="275"/>
        </pc:sldMkLst>
      </pc:sldChg>
      <pc:sldChg chg="addSp delSp modSp new mod">
        <pc:chgData name="Chung-Yuan Cheng" userId="a09f20b55ac566c1" providerId="LiveId" clId="{07202692-D22A-4A9F-9B81-4154446A8851}" dt="2022-07-11T04:56:14.595" v="508" actId="1036"/>
        <pc:sldMkLst>
          <pc:docMk/>
          <pc:sldMk cId="2150275520" sldId="275"/>
        </pc:sldMkLst>
        <pc:spChg chg="mod">
          <ac:chgData name="Chung-Yuan Cheng" userId="a09f20b55ac566c1" providerId="LiveId" clId="{07202692-D22A-4A9F-9B81-4154446A8851}" dt="2022-07-11T04:54:47.931" v="474" actId="20577"/>
          <ac:spMkLst>
            <pc:docMk/>
            <pc:sldMk cId="2150275520" sldId="275"/>
            <ac:spMk id="2" creationId="{71B98024-E64E-4C12-5025-9CDE62707C15}"/>
          </ac:spMkLst>
        </pc:spChg>
        <pc:spChg chg="del">
          <ac:chgData name="Chung-Yuan Cheng" userId="a09f20b55ac566c1" providerId="LiveId" clId="{07202692-D22A-4A9F-9B81-4154446A8851}" dt="2022-07-11T04:55:00.576" v="475" actId="478"/>
          <ac:spMkLst>
            <pc:docMk/>
            <pc:sldMk cId="2150275520" sldId="275"/>
            <ac:spMk id="3" creationId="{4C9665BD-606E-6A09-2F3C-7B90C857E618}"/>
          </ac:spMkLst>
        </pc:spChg>
        <pc:picChg chg="add mod">
          <ac:chgData name="Chung-Yuan Cheng" userId="a09f20b55ac566c1" providerId="LiveId" clId="{07202692-D22A-4A9F-9B81-4154446A8851}" dt="2022-07-11T04:56:14.595" v="508" actId="1036"/>
          <ac:picMkLst>
            <pc:docMk/>
            <pc:sldMk cId="2150275520" sldId="275"/>
            <ac:picMk id="2050" creationId="{235723C6-BB2B-5706-B746-3AB10492AAE2}"/>
          </ac:picMkLst>
        </pc:picChg>
        <pc:picChg chg="add mod">
          <ac:chgData name="Chung-Yuan Cheng" userId="a09f20b55ac566c1" providerId="LiveId" clId="{07202692-D22A-4A9F-9B81-4154446A8851}" dt="2022-07-11T04:55:55.377" v="482" actId="1076"/>
          <ac:picMkLst>
            <pc:docMk/>
            <pc:sldMk cId="2150275520" sldId="275"/>
            <ac:picMk id="2052" creationId="{D3F793D7-433A-54F5-134B-606AD63B21A0}"/>
          </ac:picMkLst>
        </pc:picChg>
      </pc:sldChg>
      <pc:sldChg chg="addSp delSp modSp new mod">
        <pc:chgData name="Chung-Yuan Cheng" userId="a09f20b55ac566c1" providerId="LiveId" clId="{07202692-D22A-4A9F-9B81-4154446A8851}" dt="2022-07-11T04:58:26.231" v="544" actId="1076"/>
        <pc:sldMkLst>
          <pc:docMk/>
          <pc:sldMk cId="297721319" sldId="276"/>
        </pc:sldMkLst>
        <pc:spChg chg="mod">
          <ac:chgData name="Chung-Yuan Cheng" userId="a09f20b55ac566c1" providerId="LiveId" clId="{07202692-D22A-4A9F-9B81-4154446A8851}" dt="2022-07-11T04:57:10.273" v="537" actId="1076"/>
          <ac:spMkLst>
            <pc:docMk/>
            <pc:sldMk cId="297721319" sldId="276"/>
            <ac:spMk id="2" creationId="{1B7EAF8B-D110-0277-416F-E578B56A22BD}"/>
          </ac:spMkLst>
        </pc:spChg>
        <pc:spChg chg="del">
          <ac:chgData name="Chung-Yuan Cheng" userId="a09f20b55ac566c1" providerId="LiveId" clId="{07202692-D22A-4A9F-9B81-4154446A8851}" dt="2022-07-11T04:57:00.907" v="534" actId="478"/>
          <ac:spMkLst>
            <pc:docMk/>
            <pc:sldMk cId="297721319" sldId="276"/>
            <ac:spMk id="3" creationId="{594AB1E7-A1A3-638E-C151-1CF76B6DA4E1}"/>
          </ac:spMkLst>
        </pc:spChg>
        <pc:picChg chg="add mod">
          <ac:chgData name="Chung-Yuan Cheng" userId="a09f20b55ac566c1" providerId="LiveId" clId="{07202692-D22A-4A9F-9B81-4154446A8851}" dt="2022-07-11T04:58:20.772" v="542" actId="1076"/>
          <ac:picMkLst>
            <pc:docMk/>
            <pc:sldMk cId="297721319" sldId="276"/>
            <ac:picMk id="3074" creationId="{D1E49940-DBDB-85A0-96B1-94C5BEFB27E9}"/>
          </ac:picMkLst>
        </pc:picChg>
        <pc:picChg chg="add mod">
          <ac:chgData name="Chung-Yuan Cheng" userId="a09f20b55ac566c1" providerId="LiveId" clId="{07202692-D22A-4A9F-9B81-4154446A8851}" dt="2022-07-11T04:58:26.231" v="544" actId="1076"/>
          <ac:picMkLst>
            <pc:docMk/>
            <pc:sldMk cId="297721319" sldId="276"/>
            <ac:picMk id="3076" creationId="{E4C4D980-9621-08E3-F751-EE7D2FB47328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268111140" sldId="276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603267837" sldId="277"/>
        </pc:sldMkLst>
      </pc:sldChg>
      <pc:sldChg chg="addSp delSp modSp new del mod">
        <pc:chgData name="Chung-Yuan Cheng" userId="a09f20b55ac566c1" providerId="LiveId" clId="{07202692-D22A-4A9F-9B81-4154446A8851}" dt="2022-07-11T05:08:37.656" v="649" actId="47"/>
        <pc:sldMkLst>
          <pc:docMk/>
          <pc:sldMk cId="2037866334" sldId="277"/>
        </pc:sldMkLst>
        <pc:spChg chg="mod">
          <ac:chgData name="Chung-Yuan Cheng" userId="a09f20b55ac566c1" providerId="LiveId" clId="{07202692-D22A-4A9F-9B81-4154446A8851}" dt="2022-07-11T04:59:18.776" v="577" actId="1076"/>
          <ac:spMkLst>
            <pc:docMk/>
            <pc:sldMk cId="2037866334" sldId="277"/>
            <ac:spMk id="2" creationId="{F487F673-1D25-620C-340B-39078BE9D2FE}"/>
          </ac:spMkLst>
        </pc:spChg>
        <pc:spChg chg="del">
          <ac:chgData name="Chung-Yuan Cheng" userId="a09f20b55ac566c1" providerId="LiveId" clId="{07202692-D22A-4A9F-9B81-4154446A8851}" dt="2022-07-11T04:58:49.852" v="546" actId="478"/>
          <ac:spMkLst>
            <pc:docMk/>
            <pc:sldMk cId="2037866334" sldId="277"/>
            <ac:spMk id="3" creationId="{0CEEA4CE-750B-9F69-5737-6CD3ED79FAB7}"/>
          </ac:spMkLst>
        </pc:spChg>
        <pc:picChg chg="add mod">
          <ac:chgData name="Chung-Yuan Cheng" userId="a09f20b55ac566c1" providerId="LiveId" clId="{07202692-D22A-4A9F-9B81-4154446A8851}" dt="2022-07-11T05:00:05.584" v="591" actId="1076"/>
          <ac:picMkLst>
            <pc:docMk/>
            <pc:sldMk cId="2037866334" sldId="277"/>
            <ac:picMk id="6" creationId="{2DA0CF3E-8EC1-786B-2433-0C9E60D55338}"/>
          </ac:picMkLst>
        </pc:picChg>
        <pc:picChg chg="add mod">
          <ac:chgData name="Chung-Yuan Cheng" userId="a09f20b55ac566c1" providerId="LiveId" clId="{07202692-D22A-4A9F-9B81-4154446A8851}" dt="2022-07-11T04:59:42.101" v="584" actId="1076"/>
          <ac:picMkLst>
            <pc:docMk/>
            <pc:sldMk cId="2037866334" sldId="277"/>
            <ac:picMk id="4098" creationId="{C01BF6A4-277A-964A-8968-56F509A53DD2}"/>
          </ac:picMkLst>
        </pc:picChg>
        <pc:picChg chg="add mod">
          <ac:chgData name="Chung-Yuan Cheng" userId="a09f20b55ac566c1" providerId="LiveId" clId="{07202692-D22A-4A9F-9B81-4154446A8851}" dt="2022-07-11T04:59:42.101" v="584" actId="1076"/>
          <ac:picMkLst>
            <pc:docMk/>
            <pc:sldMk cId="2037866334" sldId="277"/>
            <ac:picMk id="4100" creationId="{CF4AC444-84FA-0C4F-1EB5-8AAE82A74676}"/>
          </ac:picMkLst>
        </pc:picChg>
      </pc:sldChg>
      <pc:sldChg chg="addSp delSp modSp new mod setBg">
        <pc:chgData name="Chung-Yuan Cheng" userId="a09f20b55ac566c1" providerId="LiveId" clId="{07202692-D22A-4A9F-9B81-4154446A8851}" dt="2022-07-11T05:08:32.753" v="648" actId="1076"/>
        <pc:sldMkLst>
          <pc:docMk/>
          <pc:sldMk cId="614543272" sldId="278"/>
        </pc:sldMkLst>
        <pc:spChg chg="mod">
          <ac:chgData name="Chung-Yuan Cheng" userId="a09f20b55ac566c1" providerId="LiveId" clId="{07202692-D22A-4A9F-9B81-4154446A8851}" dt="2022-07-11T05:08:32.753" v="648" actId="1076"/>
          <ac:spMkLst>
            <pc:docMk/>
            <pc:sldMk cId="614543272" sldId="278"/>
            <ac:spMk id="2" creationId="{9DB5B469-1704-C1AE-AEE5-A66F6A7CA254}"/>
          </ac:spMkLst>
        </pc:spChg>
        <pc:spChg chg="del">
          <ac:chgData name="Chung-Yuan Cheng" userId="a09f20b55ac566c1" providerId="LiveId" clId="{07202692-D22A-4A9F-9B81-4154446A8851}" dt="2022-07-11T05:01:55.094" v="640" actId="26606"/>
          <ac:spMkLst>
            <pc:docMk/>
            <pc:sldMk cId="614543272" sldId="278"/>
            <ac:spMk id="3" creationId="{8BEC9A74-D57A-E7FD-9576-4473CA6F7F8E}"/>
          </ac:spMkLst>
        </pc:spChg>
        <pc:picChg chg="add">
          <ac:chgData name="Chung-Yuan Cheng" userId="a09f20b55ac566c1" providerId="LiveId" clId="{07202692-D22A-4A9F-9B81-4154446A8851}" dt="2022-07-11T05:01:55.094" v="640" actId="26606"/>
          <ac:picMkLst>
            <pc:docMk/>
            <pc:sldMk cId="614543272" sldId="278"/>
            <ac:picMk id="5" creationId="{5AC1D25C-F9D6-D85F-E0D6-B121F1588A9B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6" creationId="{959342CA-F9B3-CE95-8D44-A46D4DB2EF66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7" creationId="{D2DABC99-824F-7260-D6C2-7CDE7076BC23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8" creationId="{9B42DE84-5D46-96DB-20D2-BB1AEE7E1BB5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945170978" sldId="278"/>
        </pc:sldMkLst>
      </pc:sldChg>
      <pc:sldChg chg="addSp delSp modSp new mod">
        <pc:chgData name="Chung-Yuan Cheng" userId="a09f20b55ac566c1" providerId="LiveId" clId="{07202692-D22A-4A9F-9B81-4154446A8851}" dt="2022-07-11T05:10:13.228" v="713" actId="1076"/>
        <pc:sldMkLst>
          <pc:docMk/>
          <pc:sldMk cId="1916855967" sldId="279"/>
        </pc:sldMkLst>
        <pc:spChg chg="mod">
          <ac:chgData name="Chung-Yuan Cheng" userId="a09f20b55ac566c1" providerId="LiveId" clId="{07202692-D22A-4A9F-9B81-4154446A8851}" dt="2022-07-11T05:10:04.822" v="711" actId="404"/>
          <ac:spMkLst>
            <pc:docMk/>
            <pc:sldMk cId="1916855967" sldId="279"/>
            <ac:spMk id="2" creationId="{E88B4A4A-9858-0C6C-F26E-9F6D8CF7D3DD}"/>
          </ac:spMkLst>
        </pc:spChg>
        <pc:spChg chg="del">
          <ac:chgData name="Chung-Yuan Cheng" userId="a09f20b55ac566c1" providerId="LiveId" clId="{07202692-D22A-4A9F-9B81-4154446A8851}" dt="2022-07-11T05:09:17.825" v="683" actId="478"/>
          <ac:spMkLst>
            <pc:docMk/>
            <pc:sldMk cId="1916855967" sldId="279"/>
            <ac:spMk id="3" creationId="{22736577-88E1-1D4D-B2D1-193113C02FC4}"/>
          </ac:spMkLst>
        </pc:spChg>
        <pc:picChg chg="add mod">
          <ac:chgData name="Chung-Yuan Cheng" userId="a09f20b55ac566c1" providerId="LiveId" clId="{07202692-D22A-4A9F-9B81-4154446A8851}" dt="2022-07-11T05:10:13.228" v="713" actId="1076"/>
          <ac:picMkLst>
            <pc:docMk/>
            <pc:sldMk cId="1916855967" sldId="279"/>
            <ac:picMk id="5122" creationId="{38CDBF1B-7871-85B2-0814-45D569D78A62}"/>
          </ac:picMkLst>
        </pc:picChg>
      </pc:sldChg>
      <pc:sldChg chg="addSp delSp modSp new mod">
        <pc:chgData name="Chung-Yuan Cheng" userId="a09f20b55ac566c1" providerId="LiveId" clId="{07202692-D22A-4A9F-9B81-4154446A8851}" dt="2022-07-11T05:14:35.381" v="875" actId="1076"/>
        <pc:sldMkLst>
          <pc:docMk/>
          <pc:sldMk cId="3563467217" sldId="280"/>
        </pc:sldMkLst>
        <pc:spChg chg="mod">
          <ac:chgData name="Chung-Yuan Cheng" userId="a09f20b55ac566c1" providerId="LiveId" clId="{07202692-D22A-4A9F-9B81-4154446A8851}" dt="2022-07-11T05:12:15.583" v="840" actId="20577"/>
          <ac:spMkLst>
            <pc:docMk/>
            <pc:sldMk cId="3563467217" sldId="280"/>
            <ac:spMk id="2" creationId="{0A083DA5-5EA5-5F79-2A90-4A4ADD61A80C}"/>
          </ac:spMkLst>
        </pc:spChg>
        <pc:spChg chg="del">
          <ac:chgData name="Chung-Yuan Cheng" userId="a09f20b55ac566c1" providerId="LiveId" clId="{07202692-D22A-4A9F-9B81-4154446A8851}" dt="2022-07-11T05:12:00.408" v="817" actId="478"/>
          <ac:spMkLst>
            <pc:docMk/>
            <pc:sldMk cId="3563467217" sldId="280"/>
            <ac:spMk id="3" creationId="{7950B4D4-1C8E-D84C-1EB4-39AB4A4B145A}"/>
          </ac:spMkLst>
        </pc:spChg>
        <pc:spChg chg="add mod">
          <ac:chgData name="Chung-Yuan Cheng" userId="a09f20b55ac566c1" providerId="LiveId" clId="{07202692-D22A-4A9F-9B81-4154446A8851}" dt="2022-07-11T05:14:35.381" v="875" actId="1076"/>
          <ac:spMkLst>
            <pc:docMk/>
            <pc:sldMk cId="3563467217" sldId="280"/>
            <ac:spMk id="6" creationId="{FB2EAFCC-05C2-7AB5-C476-B38CE09FB4F6}"/>
          </ac:spMkLst>
        </pc:spChg>
        <pc:picChg chg="add mod">
          <ac:chgData name="Chung-Yuan Cheng" userId="a09f20b55ac566c1" providerId="LiveId" clId="{07202692-D22A-4A9F-9B81-4154446A8851}" dt="2022-07-11T05:13:07.098" v="853" actId="1038"/>
          <ac:picMkLst>
            <pc:docMk/>
            <pc:sldMk cId="3563467217" sldId="280"/>
            <ac:picMk id="7170" creationId="{698F6796-CB7E-31FA-4F8A-E0701A388078}"/>
          </ac:picMkLst>
        </pc:picChg>
      </pc:sldChg>
      <pc:sldChg chg="addSp delSp modSp new mod setBg modClrScheme chgLayout">
        <pc:chgData name="Chung-Yuan Cheng" userId="a09f20b55ac566c1" providerId="LiveId" clId="{07202692-D22A-4A9F-9B81-4154446A8851}" dt="2022-07-11T05:16:38.193" v="985" actId="1076"/>
        <pc:sldMkLst>
          <pc:docMk/>
          <pc:sldMk cId="4241255893" sldId="281"/>
        </pc:sldMkLst>
        <pc:spChg chg="del mod ord">
          <ac:chgData name="Chung-Yuan Cheng" userId="a09f20b55ac566c1" providerId="LiveId" clId="{07202692-D22A-4A9F-9B81-4154446A8851}" dt="2022-07-11T05:14:52.123" v="877" actId="700"/>
          <ac:spMkLst>
            <pc:docMk/>
            <pc:sldMk cId="4241255893" sldId="281"/>
            <ac:spMk id="2" creationId="{5A374B4D-D311-2E61-CA5C-89C5FFAA4791}"/>
          </ac:spMkLst>
        </pc:spChg>
        <pc:spChg chg="del mod ord">
          <ac:chgData name="Chung-Yuan Cheng" userId="a09f20b55ac566c1" providerId="LiveId" clId="{07202692-D22A-4A9F-9B81-4154446A8851}" dt="2022-07-11T05:14:52.123" v="877" actId="700"/>
          <ac:spMkLst>
            <pc:docMk/>
            <pc:sldMk cId="4241255893" sldId="281"/>
            <ac:spMk id="3" creationId="{49AE6FA7-A8A6-D7A7-13B4-CC950B7AD380}"/>
          </ac:spMkLst>
        </pc:spChg>
        <pc:spChg chg="add del mod ord">
          <ac:chgData name="Chung-Yuan Cheng" userId="a09f20b55ac566c1" providerId="LiveId" clId="{07202692-D22A-4A9F-9B81-4154446A8851}" dt="2022-07-11T05:15:00.103" v="878" actId="700"/>
          <ac:spMkLst>
            <pc:docMk/>
            <pc:sldMk cId="4241255893" sldId="281"/>
            <ac:spMk id="4" creationId="{F3FD5D87-5B6B-EB33-DC36-B6BF7F36D19C}"/>
          </ac:spMkLst>
        </pc:spChg>
        <pc:spChg chg="add del mod ord">
          <ac:chgData name="Chung-Yuan Cheng" userId="a09f20b55ac566c1" providerId="LiveId" clId="{07202692-D22A-4A9F-9B81-4154446A8851}" dt="2022-07-11T05:15:00.103" v="878" actId="700"/>
          <ac:spMkLst>
            <pc:docMk/>
            <pc:sldMk cId="4241255893" sldId="281"/>
            <ac:spMk id="5" creationId="{7CA90C31-6C9D-D0BA-917E-8F2C312B7D71}"/>
          </ac:spMkLst>
        </pc:spChg>
        <pc:spChg chg="add mod or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6" creationId="{1D9C6D74-861B-58BF-8A6F-76552BAEB6C7}"/>
          </ac:spMkLst>
        </pc:spChg>
        <pc:spChg chg="add del mod ord">
          <ac:chgData name="Chung-Yuan Cheng" userId="a09f20b55ac566c1" providerId="LiveId" clId="{07202692-D22A-4A9F-9B81-4154446A8851}" dt="2022-07-11T05:16:31.617" v="982" actId="478"/>
          <ac:spMkLst>
            <pc:docMk/>
            <pc:sldMk cId="4241255893" sldId="281"/>
            <ac:spMk id="7" creationId="{0BB6B13E-109A-407C-827F-08FDAC5CDEF5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2" creationId="{5BBD3ED2-B0E6-45A2-ABD5-ECF31BC37C2E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4" creationId="{F2D2D1E8-4ABF-4B6B-B39D-40B080B61E49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6" creationId="{BC7AB4B5-66A5-48D1-BD88-C60A16ED971B}"/>
          </ac:spMkLst>
        </pc:spChg>
        <pc:picChg chg="add del mod">
          <ac:chgData name="Chung-Yuan Cheng" userId="a09f20b55ac566c1" providerId="LiveId" clId="{07202692-D22A-4A9F-9B81-4154446A8851}" dt="2022-07-11T05:16:38.193" v="985" actId="1076"/>
          <ac:picMkLst>
            <pc:docMk/>
            <pc:sldMk cId="4241255893" sldId="281"/>
            <ac:picMk id="8194" creationId="{A606673C-AD03-91F2-4BEB-52CDE239F644}"/>
          </ac:picMkLst>
        </pc:picChg>
      </pc:sldChg>
      <pc:sldChg chg="addSp delSp modSp new mod modClrScheme chgLayout">
        <pc:chgData name="Chung-Yuan Cheng" userId="a09f20b55ac566c1" providerId="LiveId" clId="{07202692-D22A-4A9F-9B81-4154446A8851}" dt="2022-07-11T05:21:11.056" v="1117" actId="1076"/>
        <pc:sldMkLst>
          <pc:docMk/>
          <pc:sldMk cId="19238855" sldId="282"/>
        </pc:sldMkLst>
        <pc:spChg chg="del mod ord">
          <ac:chgData name="Chung-Yuan Cheng" userId="a09f20b55ac566c1" providerId="LiveId" clId="{07202692-D22A-4A9F-9B81-4154446A8851}" dt="2022-07-11T05:17:19.378" v="987" actId="700"/>
          <ac:spMkLst>
            <pc:docMk/>
            <pc:sldMk cId="19238855" sldId="282"/>
            <ac:spMk id="2" creationId="{058389AE-B3A1-7EBB-6DF0-3D097AA5E43A}"/>
          </ac:spMkLst>
        </pc:spChg>
        <pc:spChg chg="del mod ord">
          <ac:chgData name="Chung-Yuan Cheng" userId="a09f20b55ac566c1" providerId="LiveId" clId="{07202692-D22A-4A9F-9B81-4154446A8851}" dt="2022-07-11T05:17:19.378" v="987" actId="700"/>
          <ac:spMkLst>
            <pc:docMk/>
            <pc:sldMk cId="19238855" sldId="282"/>
            <ac:spMk id="3" creationId="{4B3786CD-A1C0-CBB8-BD3C-F2659F71FDDD}"/>
          </ac:spMkLst>
        </pc:spChg>
        <pc:spChg chg="add mod ord">
          <ac:chgData name="Chung-Yuan Cheng" userId="a09f20b55ac566c1" providerId="LiveId" clId="{07202692-D22A-4A9F-9B81-4154446A8851}" dt="2022-07-11T05:18:10.848" v="1048" actId="1076"/>
          <ac:spMkLst>
            <pc:docMk/>
            <pc:sldMk cId="19238855" sldId="282"/>
            <ac:spMk id="4" creationId="{68B9754B-7C93-C3E0-309B-3E91151821F2}"/>
          </ac:spMkLst>
        </pc:spChg>
        <pc:spChg chg="add del mod ord">
          <ac:chgData name="Chung-Yuan Cheng" userId="a09f20b55ac566c1" providerId="LiveId" clId="{07202692-D22A-4A9F-9B81-4154446A8851}" dt="2022-07-11T05:18:12.764" v="1049" actId="478"/>
          <ac:spMkLst>
            <pc:docMk/>
            <pc:sldMk cId="19238855" sldId="282"/>
            <ac:spMk id="5" creationId="{957847AD-9642-9A77-DBC6-3A2114177DBA}"/>
          </ac:spMkLst>
        </pc:spChg>
        <pc:spChg chg="add mod">
          <ac:chgData name="Chung-Yuan Cheng" userId="a09f20b55ac566c1" providerId="LiveId" clId="{07202692-D22A-4A9F-9B81-4154446A8851}" dt="2022-07-11T05:19:43.759" v="1073" actId="13822"/>
          <ac:spMkLst>
            <pc:docMk/>
            <pc:sldMk cId="19238855" sldId="282"/>
            <ac:spMk id="8" creationId="{EF22DB83-EC96-EF97-5B61-79F4BAA5972C}"/>
          </ac:spMkLst>
        </pc:spChg>
        <pc:spChg chg="add mod">
          <ac:chgData name="Chung-Yuan Cheng" userId="a09f20b55ac566c1" providerId="LiveId" clId="{07202692-D22A-4A9F-9B81-4154446A8851}" dt="2022-07-11T05:21:11.056" v="1117" actId="1076"/>
          <ac:spMkLst>
            <pc:docMk/>
            <pc:sldMk cId="19238855" sldId="282"/>
            <ac:spMk id="9" creationId="{7E8EF5E3-64EE-B4E0-D7D1-2FDBB2941587}"/>
          </ac:spMkLst>
        </pc:spChg>
        <pc:spChg chg="add mod">
          <ac:chgData name="Chung-Yuan Cheng" userId="a09f20b55ac566c1" providerId="LiveId" clId="{07202692-D22A-4A9F-9B81-4154446A8851}" dt="2022-07-11T05:20:59.770" v="1116" actId="1076"/>
          <ac:spMkLst>
            <pc:docMk/>
            <pc:sldMk cId="19238855" sldId="282"/>
            <ac:spMk id="10" creationId="{2D6267BA-C546-7FB8-8461-12B18AEB34AB}"/>
          </ac:spMkLst>
        </pc:spChg>
        <pc:picChg chg="add mod">
          <ac:chgData name="Chung-Yuan Cheng" userId="a09f20b55ac566c1" providerId="LiveId" clId="{07202692-D22A-4A9F-9B81-4154446A8851}" dt="2022-07-11T05:20:57.949" v="1115" actId="1076"/>
          <ac:picMkLst>
            <pc:docMk/>
            <pc:sldMk cId="19238855" sldId="282"/>
            <ac:picMk id="6" creationId="{7553D267-3F19-6893-DD47-4AA7C5A4676A}"/>
          </ac:picMkLst>
        </pc:picChg>
        <pc:picChg chg="add mod">
          <ac:chgData name="Chung-Yuan Cheng" userId="a09f20b55ac566c1" providerId="LiveId" clId="{07202692-D22A-4A9F-9B81-4154446A8851}" dt="2022-07-11T05:18:57.677" v="1061" actId="1076"/>
          <ac:picMkLst>
            <pc:docMk/>
            <pc:sldMk cId="19238855" sldId="282"/>
            <ac:picMk id="7" creationId="{A8663E7F-9B20-98B7-938E-146BF060991F}"/>
          </ac:picMkLst>
        </pc:picChg>
      </pc:sldChg>
      <pc:sldChg chg="new del">
        <pc:chgData name="Chung-Yuan Cheng" userId="a09f20b55ac566c1" providerId="LiveId" clId="{07202692-D22A-4A9F-9B81-4154446A8851}" dt="2022-07-11T05:22:14.715" v="1120" actId="47"/>
        <pc:sldMkLst>
          <pc:docMk/>
          <pc:sldMk cId="3882406728" sldId="283"/>
        </pc:sldMkLst>
      </pc:sldChg>
      <pc:sldChg chg="modSp add mod">
        <pc:chgData name="Chung-Yuan Cheng" userId="a09f20b55ac566c1" providerId="LiveId" clId="{07202692-D22A-4A9F-9B81-4154446A8851}" dt="2022-07-11T06:10:56.496" v="1229" actId="313"/>
        <pc:sldMkLst>
          <pc:docMk/>
          <pc:sldMk cId="1945170978" sldId="284"/>
        </pc:sldMkLst>
        <pc:spChg chg="mod">
          <ac:chgData name="Chung-Yuan Cheng" userId="a09f20b55ac566c1" providerId="LiveId" clId="{07202692-D22A-4A9F-9B81-4154446A8851}" dt="2022-07-11T06:10:56.496" v="1229" actId="313"/>
          <ac:spMkLst>
            <pc:docMk/>
            <pc:sldMk cId="1945170978" sldId="284"/>
            <ac:spMk id="5" creationId="{7ADA7D19-59A8-4DDF-DF15-F7E318B446BE}"/>
          </ac:spMkLst>
        </pc:spChg>
      </pc:sldChg>
      <pc:sldChg chg="addSp delSp modSp new mod">
        <pc:chgData name="Chung-Yuan Cheng" userId="a09f20b55ac566c1" providerId="LiveId" clId="{07202692-D22A-4A9F-9B81-4154446A8851}" dt="2022-07-11T06:15:18.448" v="1248" actId="1076"/>
        <pc:sldMkLst>
          <pc:docMk/>
          <pc:sldMk cId="3124236175" sldId="285"/>
        </pc:sldMkLst>
        <pc:spChg chg="mod">
          <ac:chgData name="Chung-Yuan Cheng" userId="a09f20b55ac566c1" providerId="LiveId" clId="{07202692-D22A-4A9F-9B81-4154446A8851}" dt="2022-07-11T06:15:08.901" v="1242" actId="14100"/>
          <ac:spMkLst>
            <pc:docMk/>
            <pc:sldMk cId="3124236175" sldId="285"/>
            <ac:spMk id="2" creationId="{72363340-7E97-CE79-D83E-DD15CB41DE51}"/>
          </ac:spMkLst>
        </pc:spChg>
        <pc:picChg chg="add mod">
          <ac:chgData name="Chung-Yuan Cheng" userId="a09f20b55ac566c1" providerId="LiveId" clId="{07202692-D22A-4A9F-9B81-4154446A8851}" dt="2022-07-11T06:15:18.448" v="1248" actId="1076"/>
          <ac:picMkLst>
            <pc:docMk/>
            <pc:sldMk cId="3124236175" sldId="285"/>
            <ac:picMk id="5" creationId="{3AE97B21-19E6-388A-3B17-0C8B1C3B32F6}"/>
          </ac:picMkLst>
        </pc:picChg>
        <pc:picChg chg="add del mod">
          <ac:chgData name="Chung-Yuan Cheng" userId="a09f20b55ac566c1" providerId="LiveId" clId="{07202692-D22A-4A9F-9B81-4154446A8851}" dt="2022-07-11T06:14:48.684" v="1234" actId="478"/>
          <ac:picMkLst>
            <pc:docMk/>
            <pc:sldMk cId="3124236175" sldId="285"/>
            <ac:picMk id="9218" creationId="{FECC6A27-5101-88E1-938C-F8DB5FFCA13E}"/>
          </ac:picMkLst>
        </pc:picChg>
      </pc:sldChg>
      <pc:sldChg chg="addSp delSp modSp new">
        <pc:chgData name="Chung-Yuan Cheng" userId="a09f20b55ac566c1" providerId="LiveId" clId="{07202692-D22A-4A9F-9B81-4154446A8851}" dt="2022-07-11T06:15:29.829" v="1252"/>
        <pc:sldMkLst>
          <pc:docMk/>
          <pc:sldMk cId="2922351844" sldId="286"/>
        </pc:sldMkLst>
        <pc:picChg chg="add del mod">
          <ac:chgData name="Chung-Yuan Cheng" userId="a09f20b55ac566c1" providerId="LiveId" clId="{07202692-D22A-4A9F-9B81-4154446A8851}" dt="2022-07-11T06:15:22.480" v="1251"/>
          <ac:picMkLst>
            <pc:docMk/>
            <pc:sldMk cId="2922351844" sldId="286"/>
            <ac:picMk id="4" creationId="{EC5FD4F2-5DB1-1E48-726C-EC656B04E3C4}"/>
          </ac:picMkLst>
        </pc:picChg>
        <pc:picChg chg="add">
          <ac:chgData name="Chung-Yuan Cheng" userId="a09f20b55ac566c1" providerId="LiveId" clId="{07202692-D22A-4A9F-9B81-4154446A8851}" dt="2022-07-11T06:15:29.829" v="1252"/>
          <ac:picMkLst>
            <pc:docMk/>
            <pc:sldMk cId="2922351844" sldId="286"/>
            <ac:picMk id="11266" creationId="{12420DDB-2BF6-6803-F6A6-87F21A31648B}"/>
          </ac:picMkLst>
        </pc:picChg>
      </pc:sldChg>
      <pc:sldChg chg="addSp modSp new mod">
        <pc:chgData name="Chung-Yuan Cheng" userId="a09f20b55ac566c1" providerId="LiveId" clId="{07202692-D22A-4A9F-9B81-4154446A8851}" dt="2022-07-11T06:17:24.629" v="1257" actId="1076"/>
        <pc:sldMkLst>
          <pc:docMk/>
          <pc:sldMk cId="1207326539" sldId="287"/>
        </pc:sldMkLst>
        <pc:picChg chg="add mod">
          <ac:chgData name="Chung-Yuan Cheng" userId="a09f20b55ac566c1" providerId="LiveId" clId="{07202692-D22A-4A9F-9B81-4154446A8851}" dt="2022-07-11T06:17:24.629" v="1257" actId="1076"/>
          <ac:picMkLst>
            <pc:docMk/>
            <pc:sldMk cId="1207326539" sldId="287"/>
            <ac:picMk id="5" creationId="{FFBC168F-ABD5-BC06-2642-DA472E585EFF}"/>
          </ac:picMkLst>
        </pc:picChg>
      </pc:sldChg>
      <pc:sldChg chg="addSp new mod">
        <pc:chgData name="Chung-Yuan Cheng" userId="a09f20b55ac566c1" providerId="LiveId" clId="{07202692-D22A-4A9F-9B81-4154446A8851}" dt="2022-07-11T06:17:52.192" v="1259" actId="22"/>
        <pc:sldMkLst>
          <pc:docMk/>
          <pc:sldMk cId="1199917850" sldId="288"/>
        </pc:sldMkLst>
        <pc:picChg chg="add">
          <ac:chgData name="Chung-Yuan Cheng" userId="a09f20b55ac566c1" providerId="LiveId" clId="{07202692-D22A-4A9F-9B81-4154446A8851}" dt="2022-07-11T06:17:52.192" v="1259" actId="22"/>
          <ac:picMkLst>
            <pc:docMk/>
            <pc:sldMk cId="1199917850" sldId="288"/>
            <ac:picMk id="5" creationId="{0EE01FE2-C437-ABD6-5EEB-FED9F8AE7E6B}"/>
          </ac:picMkLst>
        </pc:picChg>
      </pc:sldChg>
    </pc:docChg>
  </pc:docChgLst>
  <pc:docChgLst>
    <pc:chgData name="Chung-Yuan Cheng" userId="a09f20b55ac566c1" providerId="LiveId" clId="{A281508A-A402-4515-A6D2-93B7B88B9803}"/>
    <pc:docChg chg="undo custSel addSld delSld modSld sldOrd">
      <pc:chgData name="Chung-Yuan Cheng" userId="a09f20b55ac566c1" providerId="LiveId" clId="{A281508A-A402-4515-A6D2-93B7B88B9803}" dt="2022-08-15T08:32:35.424" v="3389" actId="1076"/>
      <pc:docMkLst>
        <pc:docMk/>
      </pc:docMkLst>
      <pc:sldChg chg="modSp mod">
        <pc:chgData name="Chung-Yuan Cheng" userId="a09f20b55ac566c1" providerId="LiveId" clId="{A281508A-A402-4515-A6D2-93B7B88B9803}" dt="2022-08-15T07:48:25.125" v="1347" actId="20577"/>
        <pc:sldMkLst>
          <pc:docMk/>
          <pc:sldMk cId="1268316852" sldId="256"/>
        </pc:sldMkLst>
        <pc:spChg chg="mod">
          <ac:chgData name="Chung-Yuan Cheng" userId="a09f20b55ac566c1" providerId="LiveId" clId="{A281508A-A402-4515-A6D2-93B7B88B9803}" dt="2022-08-15T07:48:25.125" v="1347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A281508A-A402-4515-A6D2-93B7B88B9803}" dt="2022-08-15T07:49:28.890" v="1495" actId="20577"/>
        <pc:sldMkLst>
          <pc:docMk/>
          <pc:sldMk cId="1556673010" sldId="269"/>
        </pc:sldMkLst>
        <pc:spChg chg="mod">
          <ac:chgData name="Chung-Yuan Cheng" userId="a09f20b55ac566c1" providerId="LiveId" clId="{A281508A-A402-4515-A6D2-93B7B88B9803}" dt="2022-08-15T07:49:28.890" v="1495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addSp delSp modSp mod">
        <pc:chgData name="Chung-Yuan Cheng" userId="a09f20b55ac566c1" providerId="LiveId" clId="{A281508A-A402-4515-A6D2-93B7B88B9803}" dt="2022-08-15T07:56:09.123" v="1768" actId="20577"/>
        <pc:sldMkLst>
          <pc:docMk/>
          <pc:sldMk cId="2150275520" sldId="275"/>
        </pc:sldMkLst>
        <pc:spChg chg="mod">
          <ac:chgData name="Chung-Yuan Cheng" userId="a09f20b55ac566c1" providerId="LiveId" clId="{A281508A-A402-4515-A6D2-93B7B88B9803}" dt="2022-08-15T07:52:24.036" v="1563" actId="20577"/>
          <ac:spMkLst>
            <pc:docMk/>
            <pc:sldMk cId="2150275520" sldId="275"/>
            <ac:spMk id="2" creationId="{71B98024-E64E-4C12-5025-9CDE62707C15}"/>
          </ac:spMkLst>
        </pc:spChg>
        <pc:spChg chg="add del mod">
          <ac:chgData name="Chung-Yuan Cheng" userId="a09f20b55ac566c1" providerId="LiveId" clId="{A281508A-A402-4515-A6D2-93B7B88B9803}" dt="2022-08-15T07:52:40.389" v="1566" actId="478"/>
          <ac:spMkLst>
            <pc:docMk/>
            <pc:sldMk cId="2150275520" sldId="275"/>
            <ac:spMk id="3" creationId="{E92F13A8-89DC-579B-DC33-F619E1E046E8}"/>
          </ac:spMkLst>
        </pc:spChg>
        <pc:spChg chg="add mod">
          <ac:chgData name="Chung-Yuan Cheng" userId="a09f20b55ac566c1" providerId="LiveId" clId="{A281508A-A402-4515-A6D2-93B7B88B9803}" dt="2022-08-15T07:53:16.635" v="1579" actId="13822"/>
          <ac:spMkLst>
            <pc:docMk/>
            <pc:sldMk cId="2150275520" sldId="275"/>
            <ac:spMk id="6" creationId="{8D557854-6BC8-F6D1-98A5-D463398A7744}"/>
          </ac:spMkLst>
        </pc:spChg>
        <pc:spChg chg="add mod">
          <ac:chgData name="Chung-Yuan Cheng" userId="a09f20b55ac566c1" providerId="LiveId" clId="{A281508A-A402-4515-A6D2-93B7B88B9803}" dt="2022-08-15T07:56:09.123" v="1768" actId="20577"/>
          <ac:spMkLst>
            <pc:docMk/>
            <pc:sldMk cId="2150275520" sldId="275"/>
            <ac:spMk id="12" creationId="{D506C4FD-5928-A1FE-A658-7A8037610427}"/>
          </ac:spMkLst>
        </pc:spChg>
        <pc:picChg chg="add mod">
          <ac:chgData name="Chung-Yuan Cheng" userId="a09f20b55ac566c1" providerId="LiveId" clId="{A281508A-A402-4515-A6D2-93B7B88B9803}" dt="2022-08-15T07:53:02.836" v="1577" actId="14100"/>
          <ac:picMkLst>
            <pc:docMk/>
            <pc:sldMk cId="2150275520" sldId="275"/>
            <ac:picMk id="4" creationId="{7125BF31-4E61-1E49-F2C9-8D1B274F4D83}"/>
          </ac:picMkLst>
        </pc:picChg>
        <pc:picChg chg="add mod">
          <ac:chgData name="Chung-Yuan Cheng" userId="a09f20b55ac566c1" providerId="LiveId" clId="{A281508A-A402-4515-A6D2-93B7B88B9803}" dt="2022-08-15T07:52:58.591" v="1575" actId="1076"/>
          <ac:picMkLst>
            <pc:docMk/>
            <pc:sldMk cId="2150275520" sldId="275"/>
            <ac:picMk id="5" creationId="{B1E97A1C-3576-5AE0-9A7A-8F61B4A81BE1}"/>
          </ac:picMkLst>
        </pc:picChg>
        <pc:picChg chg="add del mod">
          <ac:chgData name="Chung-Yuan Cheng" userId="a09f20b55ac566c1" providerId="LiveId" clId="{A281508A-A402-4515-A6D2-93B7B88B9803}" dt="2022-08-15T07:52:27.944" v="1565" actId="478"/>
          <ac:picMkLst>
            <pc:docMk/>
            <pc:sldMk cId="2150275520" sldId="275"/>
            <ac:picMk id="1026" creationId="{476238D2-0D21-0F3D-9686-92B5F6B7F82B}"/>
          </ac:picMkLst>
        </pc:picChg>
        <pc:picChg chg="add del mod">
          <ac:chgData name="Chung-Yuan Cheng" userId="a09f20b55ac566c1" providerId="LiveId" clId="{A281508A-A402-4515-A6D2-93B7B88B9803}" dt="2022-08-15T07:52:27.550" v="1564" actId="478"/>
          <ac:picMkLst>
            <pc:docMk/>
            <pc:sldMk cId="2150275520" sldId="275"/>
            <ac:picMk id="1028" creationId="{5A49C3C2-B788-FE70-955D-4B2AF70F5F84}"/>
          </ac:picMkLst>
        </pc:picChg>
        <pc:picChg chg="add del mod">
          <ac:chgData name="Chung-Yuan Cheng" userId="a09f20b55ac566c1" providerId="LiveId" clId="{A281508A-A402-4515-A6D2-93B7B88B9803}" dt="2022-08-15T07:52:44.664" v="1568" actId="478"/>
          <ac:picMkLst>
            <pc:docMk/>
            <pc:sldMk cId="2150275520" sldId="275"/>
            <ac:picMk id="1030" creationId="{C3229EA9-E4B9-A74B-0D91-8FCEFD2AA789}"/>
          </ac:picMkLst>
        </pc:picChg>
        <pc:picChg chg="del">
          <ac:chgData name="Chung-Yuan Cheng" userId="a09f20b55ac566c1" providerId="LiveId" clId="{A281508A-A402-4515-A6D2-93B7B88B9803}" dt="2022-08-08T03:43:49.988" v="167" actId="478"/>
          <ac:picMkLst>
            <pc:docMk/>
            <pc:sldMk cId="2150275520" sldId="275"/>
            <ac:picMk id="2050" creationId="{235723C6-BB2B-5706-B746-3AB10492AAE2}"/>
          </ac:picMkLst>
        </pc:picChg>
        <pc:picChg chg="del">
          <ac:chgData name="Chung-Yuan Cheng" userId="a09f20b55ac566c1" providerId="LiveId" clId="{A281508A-A402-4515-A6D2-93B7B88B9803}" dt="2022-08-08T03:43:50.325" v="168" actId="478"/>
          <ac:picMkLst>
            <pc:docMk/>
            <pc:sldMk cId="2150275520" sldId="275"/>
            <ac:picMk id="2052" creationId="{D3F793D7-433A-54F5-134B-606AD63B21A0}"/>
          </ac:picMkLst>
        </pc:picChg>
        <pc:inkChg chg="add del">
          <ac:chgData name="Chung-Yuan Cheng" userId="a09f20b55ac566c1" providerId="LiveId" clId="{A281508A-A402-4515-A6D2-93B7B88B9803}" dt="2022-08-15T07:54:09.747" v="1581"/>
          <ac:inkMkLst>
            <pc:docMk/>
            <pc:sldMk cId="2150275520" sldId="275"/>
            <ac:inkMk id="7" creationId="{828ED011-CB75-BA8A-EF17-C02D6BDAC9ED}"/>
          </ac:inkMkLst>
        </pc:inkChg>
        <pc:inkChg chg="add">
          <ac:chgData name="Chung-Yuan Cheng" userId="a09f20b55ac566c1" providerId="LiveId" clId="{A281508A-A402-4515-A6D2-93B7B88B9803}" dt="2022-08-15T07:54:16.732" v="1582" actId="9405"/>
          <ac:inkMkLst>
            <pc:docMk/>
            <pc:sldMk cId="2150275520" sldId="275"/>
            <ac:inkMk id="8" creationId="{E0D2EEC6-1B8E-E812-3151-FFD8065374F3}"/>
          </ac:inkMkLst>
        </pc:inkChg>
        <pc:inkChg chg="add">
          <ac:chgData name="Chung-Yuan Cheng" userId="a09f20b55ac566c1" providerId="LiveId" clId="{A281508A-A402-4515-A6D2-93B7B88B9803}" dt="2022-08-15T07:54:18.220" v="1583" actId="9405"/>
          <ac:inkMkLst>
            <pc:docMk/>
            <pc:sldMk cId="2150275520" sldId="275"/>
            <ac:inkMk id="9" creationId="{77689039-F5CF-252E-17E8-28AA1573B74A}"/>
          </ac:inkMkLst>
        </pc:inkChg>
        <pc:inkChg chg="add">
          <ac:chgData name="Chung-Yuan Cheng" userId="a09f20b55ac566c1" providerId="LiveId" clId="{A281508A-A402-4515-A6D2-93B7B88B9803}" dt="2022-08-15T07:54:23.597" v="1584" actId="9405"/>
          <ac:inkMkLst>
            <pc:docMk/>
            <pc:sldMk cId="2150275520" sldId="275"/>
            <ac:inkMk id="10" creationId="{95276DE7-764F-240D-AFA9-906043C07454}"/>
          </ac:inkMkLst>
        </pc:inkChg>
        <pc:inkChg chg="add">
          <ac:chgData name="Chung-Yuan Cheng" userId="a09f20b55ac566c1" providerId="LiveId" clId="{A281508A-A402-4515-A6D2-93B7B88B9803}" dt="2022-08-15T07:54:24.834" v="1585" actId="9405"/>
          <ac:inkMkLst>
            <pc:docMk/>
            <pc:sldMk cId="2150275520" sldId="275"/>
            <ac:inkMk id="11" creationId="{4C500EDB-D12C-17A4-19DC-25E53C43F1BB}"/>
          </ac:inkMkLst>
        </pc:inkChg>
        <pc:inkChg chg="add">
          <ac:chgData name="Chung-Yuan Cheng" userId="a09f20b55ac566c1" providerId="LiveId" clId="{A281508A-A402-4515-A6D2-93B7B88B9803}" dt="2022-08-15T07:55:10.435" v="1644" actId="9405"/>
          <ac:inkMkLst>
            <pc:docMk/>
            <pc:sldMk cId="2150275520" sldId="275"/>
            <ac:inkMk id="13" creationId="{0B9E5D31-32BA-9744-8417-F981DC0B6F40}"/>
          </ac:inkMkLst>
        </pc:inkChg>
        <pc:inkChg chg="add">
          <ac:chgData name="Chung-Yuan Cheng" userId="a09f20b55ac566c1" providerId="LiveId" clId="{A281508A-A402-4515-A6D2-93B7B88B9803}" dt="2022-08-15T07:55:13.931" v="1645" actId="9405"/>
          <ac:inkMkLst>
            <pc:docMk/>
            <pc:sldMk cId="2150275520" sldId="275"/>
            <ac:inkMk id="14" creationId="{4F89D84E-8096-6F7C-1109-A08F1ABCDC02}"/>
          </ac:inkMkLst>
        </pc:inkChg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297721319" sldId="276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614543272" sldId="278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1916855967" sldId="279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19238855" sldId="282"/>
        </pc:sldMkLst>
      </pc:sldChg>
      <pc:sldChg chg="modSp mod">
        <pc:chgData name="Chung-Yuan Cheng" userId="a09f20b55ac566c1" providerId="LiveId" clId="{A281508A-A402-4515-A6D2-93B7B88B9803}" dt="2022-08-15T08:29:28.279" v="3346" actId="20577"/>
        <pc:sldMkLst>
          <pc:docMk/>
          <pc:sldMk cId="1945170978" sldId="284"/>
        </pc:sldMkLst>
        <pc:spChg chg="mod">
          <ac:chgData name="Chung-Yuan Cheng" userId="a09f20b55ac566c1" providerId="LiveId" clId="{A281508A-A402-4515-A6D2-93B7B88B9803}" dt="2022-08-15T08:29:28.279" v="3346" actId="20577"/>
          <ac:spMkLst>
            <pc:docMk/>
            <pc:sldMk cId="1945170978" sldId="284"/>
            <ac:spMk id="5" creationId="{7ADA7D19-59A8-4DDF-DF15-F7E318B446BE}"/>
          </ac:spMkLst>
        </pc:spChg>
      </pc:sldChg>
      <pc:sldChg chg="addSp modSp add del mod">
        <pc:chgData name="Chung-Yuan Cheng" userId="a09f20b55ac566c1" providerId="LiveId" clId="{A281508A-A402-4515-A6D2-93B7B88B9803}" dt="2022-08-15T08:29:15.948" v="3314" actId="47"/>
        <pc:sldMkLst>
          <pc:docMk/>
          <pc:sldMk cId="1135516928" sldId="285"/>
        </pc:sldMkLst>
        <pc:spChg chg="mod">
          <ac:chgData name="Chung-Yuan Cheng" userId="a09f20b55ac566c1" providerId="LiveId" clId="{A281508A-A402-4515-A6D2-93B7B88B9803}" dt="2022-08-08T03:55:42.938" v="714" actId="1076"/>
          <ac:spMkLst>
            <pc:docMk/>
            <pc:sldMk cId="1135516928" sldId="285"/>
            <ac:spMk id="4" creationId="{2097E570-8715-1973-8ED3-46C3CDCF85AB}"/>
          </ac:spMkLst>
        </pc:spChg>
        <pc:spChg chg="mod">
          <ac:chgData name="Chung-Yuan Cheng" userId="a09f20b55ac566c1" providerId="LiveId" clId="{A281508A-A402-4515-A6D2-93B7B88B9803}" dt="2022-08-08T04:13:18.634" v="1168" actId="27636"/>
          <ac:spMkLst>
            <pc:docMk/>
            <pc:sldMk cId="1135516928" sldId="285"/>
            <ac:spMk id="5" creationId="{7ADA7D19-59A8-4DDF-DF15-F7E318B446BE}"/>
          </ac:spMkLst>
        </pc:spChg>
        <pc:picChg chg="add mod">
          <ac:chgData name="Chung-Yuan Cheng" userId="a09f20b55ac566c1" providerId="LiveId" clId="{A281508A-A402-4515-A6D2-93B7B88B9803}" dt="2022-08-08T03:55:53.143" v="719" actId="1076"/>
          <ac:picMkLst>
            <pc:docMk/>
            <pc:sldMk cId="1135516928" sldId="285"/>
            <ac:picMk id="4098" creationId="{6C467A9E-A257-8ECD-8A94-0A658A7FB051}"/>
          </ac:picMkLst>
        </pc:picChg>
        <pc:picChg chg="add mod">
          <ac:chgData name="Chung-Yuan Cheng" userId="a09f20b55ac566c1" providerId="LiveId" clId="{A281508A-A402-4515-A6D2-93B7B88B9803}" dt="2022-08-08T04:12:38.690" v="1113" actId="1076"/>
          <ac:picMkLst>
            <pc:docMk/>
            <pc:sldMk cId="1135516928" sldId="285"/>
            <ac:picMk id="4100" creationId="{49A7EF53-DBC7-88F3-0D3E-F25E32A5E9C7}"/>
          </ac:picMkLst>
        </pc:picChg>
        <pc:picChg chg="add mod">
          <ac:chgData name="Chung-Yuan Cheng" userId="a09f20b55ac566c1" providerId="LiveId" clId="{A281508A-A402-4515-A6D2-93B7B88B9803}" dt="2022-08-08T04:12:52.124" v="1120" actId="1076"/>
          <ac:picMkLst>
            <pc:docMk/>
            <pc:sldMk cId="1135516928" sldId="285"/>
            <ac:picMk id="4102" creationId="{A2D70B52-AAD2-ADDA-5C21-B35CACFC3D88}"/>
          </ac:picMkLst>
        </pc:picChg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4241331648" sldId="286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4038767178" sldId="287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3767693566" sldId="288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1497706239" sldId="289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3522172175" sldId="290"/>
        </pc:sldMkLst>
      </pc:sldChg>
      <pc:sldChg chg="addSp delSp modSp new mod">
        <pc:chgData name="Chung-Yuan Cheng" userId="a09f20b55ac566c1" providerId="LiveId" clId="{A281508A-A402-4515-A6D2-93B7B88B9803}" dt="2022-08-15T08:12:57.586" v="2668" actId="404"/>
        <pc:sldMkLst>
          <pc:docMk/>
          <pc:sldMk cId="641077248" sldId="291"/>
        </pc:sldMkLst>
        <pc:spChg chg="mod">
          <ac:chgData name="Chung-Yuan Cheng" userId="a09f20b55ac566c1" providerId="LiveId" clId="{A281508A-A402-4515-A6D2-93B7B88B9803}" dt="2022-08-15T08:12:57.586" v="2668" actId="404"/>
          <ac:spMkLst>
            <pc:docMk/>
            <pc:sldMk cId="641077248" sldId="291"/>
            <ac:spMk id="2" creationId="{C1DF56A9-F38B-12A1-BDD0-A0D2643EB755}"/>
          </ac:spMkLst>
        </pc:spChg>
        <pc:spChg chg="add mod">
          <ac:chgData name="Chung-Yuan Cheng" userId="a09f20b55ac566c1" providerId="LiveId" clId="{A281508A-A402-4515-A6D2-93B7B88B9803}" dt="2022-08-15T08:02:42.509" v="2326" actId="20577"/>
          <ac:spMkLst>
            <pc:docMk/>
            <pc:sldMk cId="641077248" sldId="291"/>
            <ac:spMk id="3" creationId="{2C45C783-9DBC-866D-D506-260EFFF505C2}"/>
          </ac:spMkLst>
        </pc:spChg>
        <pc:spChg chg="del">
          <ac:chgData name="Chung-Yuan Cheng" userId="a09f20b55ac566c1" providerId="LiveId" clId="{A281508A-A402-4515-A6D2-93B7B88B9803}" dt="2022-08-08T03:49:38.205" v="419" actId="478"/>
          <ac:spMkLst>
            <pc:docMk/>
            <pc:sldMk cId="641077248" sldId="291"/>
            <ac:spMk id="3" creationId="{AF124F9A-9B09-5D5B-FBD9-E0FDEDA59FBE}"/>
          </ac:spMkLst>
        </pc:spChg>
        <pc:picChg chg="add del mod">
          <ac:chgData name="Chung-Yuan Cheng" userId="a09f20b55ac566c1" providerId="LiveId" clId="{A281508A-A402-4515-A6D2-93B7B88B9803}" dt="2022-08-15T07:56:44.126" v="1784" actId="478"/>
          <ac:picMkLst>
            <pc:docMk/>
            <pc:sldMk cId="641077248" sldId="291"/>
            <ac:picMk id="2050" creationId="{38301460-9F36-6BC6-DBBA-0FD5855E8D16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13:16.567" v="2671" actId="47"/>
        <pc:sldMkLst>
          <pc:docMk/>
          <pc:sldMk cId="2158120951" sldId="292"/>
        </pc:sldMkLst>
        <pc:spChg chg="mod">
          <ac:chgData name="Chung-Yuan Cheng" userId="a09f20b55ac566c1" providerId="LiveId" clId="{A281508A-A402-4515-A6D2-93B7B88B9803}" dt="2022-08-08T03:50:25.216" v="506" actId="14100"/>
          <ac:spMkLst>
            <pc:docMk/>
            <pc:sldMk cId="2158120951" sldId="292"/>
            <ac:spMk id="2" creationId="{631D692C-1F28-2681-B145-9826FB9BF9B8}"/>
          </ac:spMkLst>
        </pc:spChg>
        <pc:spChg chg="del">
          <ac:chgData name="Chung-Yuan Cheng" userId="a09f20b55ac566c1" providerId="LiveId" clId="{A281508A-A402-4515-A6D2-93B7B88B9803}" dt="2022-08-08T03:50:27.251" v="507" actId="478"/>
          <ac:spMkLst>
            <pc:docMk/>
            <pc:sldMk cId="2158120951" sldId="292"/>
            <ac:spMk id="3" creationId="{514B4E59-365A-CB3B-5C2D-A4A7A9DF9127}"/>
          </ac:spMkLst>
        </pc:spChg>
        <pc:picChg chg="add del mod">
          <ac:chgData name="Chung-Yuan Cheng" userId="a09f20b55ac566c1" providerId="LiveId" clId="{A281508A-A402-4515-A6D2-93B7B88B9803}" dt="2022-08-08T03:51:17.195" v="515" actId="478"/>
          <ac:picMkLst>
            <pc:docMk/>
            <pc:sldMk cId="2158120951" sldId="292"/>
            <ac:picMk id="3074" creationId="{096BB36B-61BD-153B-BD17-44E76DCD26F5}"/>
          </ac:picMkLst>
        </pc:picChg>
        <pc:picChg chg="add mod">
          <ac:chgData name="Chung-Yuan Cheng" userId="a09f20b55ac566c1" providerId="LiveId" clId="{A281508A-A402-4515-A6D2-93B7B88B9803}" dt="2022-08-08T03:51:51.346" v="517" actId="1076"/>
          <ac:picMkLst>
            <pc:docMk/>
            <pc:sldMk cId="2158120951" sldId="292"/>
            <ac:picMk id="3076" creationId="{E7E1A162-F009-112F-C767-5F1D3113A086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04.541" v="3313" actId="1076"/>
        <pc:sldMkLst>
          <pc:docMk/>
          <pc:sldMk cId="4015193586" sldId="293"/>
        </pc:sldMkLst>
        <pc:spChg chg="mod">
          <ac:chgData name="Chung-Yuan Cheng" userId="a09f20b55ac566c1" providerId="LiveId" clId="{A281508A-A402-4515-A6D2-93B7B88B9803}" dt="2022-08-15T08:28:51.372" v="3309" actId="1076"/>
          <ac:spMkLst>
            <pc:docMk/>
            <pc:sldMk cId="4015193586" sldId="293"/>
            <ac:spMk id="2" creationId="{5C52862E-89E8-30C0-E2D5-B502CC86B6AE}"/>
          </ac:spMkLst>
        </pc:spChg>
        <pc:spChg chg="del mod">
          <ac:chgData name="Chung-Yuan Cheng" userId="a09f20b55ac566c1" providerId="LiveId" clId="{A281508A-A402-4515-A6D2-93B7B88B9803}" dt="2022-08-15T08:28:47.050" v="3307" actId="478"/>
          <ac:spMkLst>
            <pc:docMk/>
            <pc:sldMk cId="4015193586" sldId="293"/>
            <ac:spMk id="3" creationId="{E27FF935-DB84-79F1-1556-4DE45718AC59}"/>
          </ac:spMkLst>
        </pc:spChg>
        <pc:spChg chg="add del mod">
          <ac:chgData name="Chung-Yuan Cheng" userId="a09f20b55ac566c1" providerId="LiveId" clId="{A281508A-A402-4515-A6D2-93B7B88B9803}" dt="2022-08-15T08:28:48.292" v="3308" actId="478"/>
          <ac:spMkLst>
            <pc:docMk/>
            <pc:sldMk cId="4015193586" sldId="293"/>
            <ac:spMk id="5" creationId="{D3A04DDE-AC6A-E469-15D5-D86B1401F29D}"/>
          </ac:spMkLst>
        </pc:spChg>
        <pc:picChg chg="add mod">
          <ac:chgData name="Chung-Yuan Cheng" userId="a09f20b55ac566c1" providerId="LiveId" clId="{A281508A-A402-4515-A6D2-93B7B88B9803}" dt="2022-08-15T08:29:04.541" v="3313" actId="1076"/>
          <ac:picMkLst>
            <pc:docMk/>
            <pc:sldMk cId="4015193586" sldId="293"/>
            <ac:picMk id="5122" creationId="{719D0140-1376-54E1-C144-E7A9105D353F}"/>
          </ac:picMkLst>
        </pc:picChg>
      </pc:sldChg>
      <pc:sldChg chg="addSp delSp modSp add del mod">
        <pc:chgData name="Chung-Yuan Cheng" userId="a09f20b55ac566c1" providerId="LiveId" clId="{A281508A-A402-4515-A6D2-93B7B88B9803}" dt="2022-08-15T08:29:15.948" v="3314" actId="47"/>
        <pc:sldMkLst>
          <pc:docMk/>
          <pc:sldMk cId="1781338598" sldId="294"/>
        </pc:sldMkLst>
        <pc:spChg chg="mod">
          <ac:chgData name="Chung-Yuan Cheng" userId="a09f20b55ac566c1" providerId="LiveId" clId="{A281508A-A402-4515-A6D2-93B7B88B9803}" dt="2022-08-08T03:59:49.677" v="869" actId="1076"/>
          <ac:spMkLst>
            <pc:docMk/>
            <pc:sldMk cId="1781338598" sldId="294"/>
            <ac:spMk id="2" creationId="{5C52862E-89E8-30C0-E2D5-B502CC86B6AE}"/>
          </ac:spMkLst>
        </pc:spChg>
        <pc:spChg chg="del">
          <ac:chgData name="Chung-Yuan Cheng" userId="a09f20b55ac566c1" providerId="LiveId" clId="{A281508A-A402-4515-A6D2-93B7B88B9803}" dt="2022-08-08T03:59:51.603" v="870" actId="478"/>
          <ac:spMkLst>
            <pc:docMk/>
            <pc:sldMk cId="1781338598" sldId="294"/>
            <ac:spMk id="3" creationId="{E27FF935-DB84-79F1-1556-4DE45718AC59}"/>
          </ac:spMkLst>
        </pc:spChg>
        <pc:spChg chg="add del mod">
          <ac:chgData name="Chung-Yuan Cheng" userId="a09f20b55ac566c1" providerId="LiveId" clId="{A281508A-A402-4515-A6D2-93B7B88B9803}" dt="2022-08-08T03:59:53.029" v="872" actId="478"/>
          <ac:spMkLst>
            <pc:docMk/>
            <pc:sldMk cId="1781338598" sldId="294"/>
            <ac:spMk id="5" creationId="{42B6DE70-5D2A-8537-F225-05A9D0D22BF9}"/>
          </ac:spMkLst>
        </pc:spChg>
        <pc:picChg chg="add mod">
          <ac:chgData name="Chung-Yuan Cheng" userId="a09f20b55ac566c1" providerId="LiveId" clId="{A281508A-A402-4515-A6D2-93B7B88B9803}" dt="2022-08-08T04:01:21.244" v="884" actId="1076"/>
          <ac:picMkLst>
            <pc:docMk/>
            <pc:sldMk cId="1781338598" sldId="294"/>
            <ac:picMk id="7" creationId="{D9E3F24D-22A9-6D4D-F35B-06D28FE5D60E}"/>
          </ac:picMkLst>
        </pc:picChg>
        <pc:picChg chg="add mod">
          <ac:chgData name="Chung-Yuan Cheng" userId="a09f20b55ac566c1" providerId="LiveId" clId="{A281508A-A402-4515-A6D2-93B7B88B9803}" dt="2022-08-08T04:00:09.881" v="877" actId="1076"/>
          <ac:picMkLst>
            <pc:docMk/>
            <pc:sldMk cId="1781338598" sldId="294"/>
            <ac:picMk id="5122" creationId="{F9BE4EDE-6522-A692-74F4-690A8B5D1616}"/>
          </ac:picMkLst>
        </pc:picChg>
      </pc:sldChg>
      <pc:sldChg chg="addSp delSp modSp add del mod">
        <pc:chgData name="Chung-Yuan Cheng" userId="a09f20b55ac566c1" providerId="LiveId" clId="{A281508A-A402-4515-A6D2-93B7B88B9803}" dt="2022-08-15T08:29:15.948" v="3314" actId="47"/>
        <pc:sldMkLst>
          <pc:docMk/>
          <pc:sldMk cId="2003210322" sldId="295"/>
        </pc:sldMkLst>
        <pc:spChg chg="mod">
          <ac:chgData name="Chung-Yuan Cheng" userId="a09f20b55ac566c1" providerId="LiveId" clId="{A281508A-A402-4515-A6D2-93B7B88B9803}" dt="2022-08-08T04:01:59.903" v="920" actId="20577"/>
          <ac:spMkLst>
            <pc:docMk/>
            <pc:sldMk cId="2003210322" sldId="295"/>
            <ac:spMk id="2" creationId="{5C52862E-89E8-30C0-E2D5-B502CC86B6AE}"/>
          </ac:spMkLst>
        </pc:spChg>
        <pc:picChg chg="del">
          <ac:chgData name="Chung-Yuan Cheng" userId="a09f20b55ac566c1" providerId="LiveId" clId="{A281508A-A402-4515-A6D2-93B7B88B9803}" dt="2022-08-08T04:01:31.310" v="887" actId="478"/>
          <ac:picMkLst>
            <pc:docMk/>
            <pc:sldMk cId="2003210322" sldId="295"/>
            <ac:picMk id="7" creationId="{D9E3F24D-22A9-6D4D-F35B-06D28FE5D60E}"/>
          </ac:picMkLst>
        </pc:picChg>
        <pc:picChg chg="del">
          <ac:chgData name="Chung-Yuan Cheng" userId="a09f20b55ac566c1" providerId="LiveId" clId="{A281508A-A402-4515-A6D2-93B7B88B9803}" dt="2022-08-08T04:01:30.620" v="886" actId="478"/>
          <ac:picMkLst>
            <pc:docMk/>
            <pc:sldMk cId="2003210322" sldId="295"/>
            <ac:picMk id="5122" creationId="{F9BE4EDE-6522-A692-74F4-690A8B5D1616}"/>
          </ac:picMkLst>
        </pc:picChg>
        <pc:picChg chg="add mod">
          <ac:chgData name="Chung-Yuan Cheng" userId="a09f20b55ac566c1" providerId="LiveId" clId="{A281508A-A402-4515-A6D2-93B7B88B9803}" dt="2022-08-08T04:02:05.178" v="922" actId="14100"/>
          <ac:picMkLst>
            <pc:docMk/>
            <pc:sldMk cId="2003210322" sldId="295"/>
            <ac:picMk id="6146" creationId="{E311B58B-8ECC-EDCE-4232-3C0765021E62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2578005282" sldId="296"/>
        </pc:sldMkLst>
        <pc:spChg chg="del">
          <ac:chgData name="Chung-Yuan Cheng" userId="a09f20b55ac566c1" providerId="LiveId" clId="{A281508A-A402-4515-A6D2-93B7B88B9803}" dt="2022-08-08T04:02:54.693" v="925" actId="478"/>
          <ac:spMkLst>
            <pc:docMk/>
            <pc:sldMk cId="2578005282" sldId="296"/>
            <ac:spMk id="2" creationId="{CF086021-172E-0844-C219-80454AAC7BBF}"/>
          </ac:spMkLst>
        </pc:spChg>
        <pc:spChg chg="del">
          <ac:chgData name="Chung-Yuan Cheng" userId="a09f20b55ac566c1" providerId="LiveId" clId="{A281508A-A402-4515-A6D2-93B7B88B9803}" dt="2022-08-08T04:02:54.290" v="924" actId="478"/>
          <ac:spMkLst>
            <pc:docMk/>
            <pc:sldMk cId="2578005282" sldId="296"/>
            <ac:spMk id="3" creationId="{4A5252AC-E535-3C4E-BFF5-9F6013E23F6F}"/>
          </ac:spMkLst>
        </pc:spChg>
        <pc:spChg chg="add mod">
          <ac:chgData name="Chung-Yuan Cheng" userId="a09f20b55ac566c1" providerId="LiveId" clId="{A281508A-A402-4515-A6D2-93B7B88B9803}" dt="2022-08-08T04:04:51.425" v="1027" actId="20577"/>
          <ac:spMkLst>
            <pc:docMk/>
            <pc:sldMk cId="2578005282" sldId="296"/>
            <ac:spMk id="5" creationId="{2AF0D06D-8BCC-D9CF-4553-327CAAABAAB5}"/>
          </ac:spMkLst>
        </pc:spChg>
        <pc:picChg chg="add mod">
          <ac:chgData name="Chung-Yuan Cheng" userId="a09f20b55ac566c1" providerId="LiveId" clId="{A281508A-A402-4515-A6D2-93B7B88B9803}" dt="2022-08-08T04:03:06.964" v="929" actId="14100"/>
          <ac:picMkLst>
            <pc:docMk/>
            <pc:sldMk cId="2578005282" sldId="296"/>
            <ac:picMk id="7170" creationId="{89FCC438-6B4A-EF1E-83EF-472138C29898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2299702413" sldId="297"/>
        </pc:sldMkLst>
        <pc:spChg chg="del">
          <ac:chgData name="Chung-Yuan Cheng" userId="a09f20b55ac566c1" providerId="LiveId" clId="{A281508A-A402-4515-A6D2-93B7B88B9803}" dt="2022-08-08T04:05:05.537" v="1029" actId="478"/>
          <ac:spMkLst>
            <pc:docMk/>
            <pc:sldMk cId="2299702413" sldId="297"/>
            <ac:spMk id="2" creationId="{1F2F6E56-D218-14AA-8778-B9E2D8F1B8EB}"/>
          </ac:spMkLst>
        </pc:spChg>
        <pc:spChg chg="del">
          <ac:chgData name="Chung-Yuan Cheng" userId="a09f20b55ac566c1" providerId="LiveId" clId="{A281508A-A402-4515-A6D2-93B7B88B9803}" dt="2022-08-08T04:05:05.537" v="1029" actId="478"/>
          <ac:spMkLst>
            <pc:docMk/>
            <pc:sldMk cId="2299702413" sldId="297"/>
            <ac:spMk id="3" creationId="{E1D0AED6-DD9B-A603-738C-BEB8DC2EE0B6}"/>
          </ac:spMkLst>
        </pc:spChg>
        <pc:picChg chg="add mod">
          <ac:chgData name="Chung-Yuan Cheng" userId="a09f20b55ac566c1" providerId="LiveId" clId="{A281508A-A402-4515-A6D2-93B7B88B9803}" dt="2022-08-08T04:05:31.629" v="1038" actId="1076"/>
          <ac:picMkLst>
            <pc:docMk/>
            <pc:sldMk cId="2299702413" sldId="297"/>
            <ac:picMk id="8194" creationId="{1447EEDF-B1D6-E0AE-7A30-74988A6647B1}"/>
          </ac:picMkLst>
        </pc:picChg>
        <pc:picChg chg="add mod">
          <ac:chgData name="Chung-Yuan Cheng" userId="a09f20b55ac566c1" providerId="LiveId" clId="{A281508A-A402-4515-A6D2-93B7B88B9803}" dt="2022-08-08T04:05:34.554" v="1039" actId="14100"/>
          <ac:picMkLst>
            <pc:docMk/>
            <pc:sldMk cId="2299702413" sldId="297"/>
            <ac:picMk id="8196" creationId="{ED74E165-14A9-0A4E-715A-BE7443879DE3}"/>
          </ac:picMkLst>
        </pc:picChg>
        <pc:picChg chg="add mod">
          <ac:chgData name="Chung-Yuan Cheng" userId="a09f20b55ac566c1" providerId="LiveId" clId="{A281508A-A402-4515-A6D2-93B7B88B9803}" dt="2022-08-08T04:06:06.796" v="1046" actId="1076"/>
          <ac:picMkLst>
            <pc:docMk/>
            <pc:sldMk cId="2299702413" sldId="297"/>
            <ac:picMk id="8198" creationId="{95D05244-8749-B1AA-242F-6EFF1F077F5C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1442198668" sldId="298"/>
        </pc:sldMkLst>
        <pc:spChg chg="del">
          <ac:chgData name="Chung-Yuan Cheng" userId="a09f20b55ac566c1" providerId="LiveId" clId="{A281508A-A402-4515-A6D2-93B7B88B9803}" dt="2022-08-08T04:06:23.824" v="1048" actId="478"/>
          <ac:spMkLst>
            <pc:docMk/>
            <pc:sldMk cId="1442198668" sldId="298"/>
            <ac:spMk id="2" creationId="{F60809F2-B338-4623-4A1A-B3E3B0AB24C0}"/>
          </ac:spMkLst>
        </pc:spChg>
        <pc:spChg chg="del">
          <ac:chgData name="Chung-Yuan Cheng" userId="a09f20b55ac566c1" providerId="LiveId" clId="{A281508A-A402-4515-A6D2-93B7B88B9803}" dt="2022-08-08T04:06:23.824" v="1048" actId="478"/>
          <ac:spMkLst>
            <pc:docMk/>
            <pc:sldMk cId="1442198668" sldId="298"/>
            <ac:spMk id="3" creationId="{DD73CB03-DD40-4BAB-A444-C93DD7F462A8}"/>
          </ac:spMkLst>
        </pc:spChg>
        <pc:picChg chg="add mod">
          <ac:chgData name="Chung-Yuan Cheng" userId="a09f20b55ac566c1" providerId="LiveId" clId="{A281508A-A402-4515-A6D2-93B7B88B9803}" dt="2022-08-08T04:07:06.376" v="1060" actId="1076"/>
          <ac:picMkLst>
            <pc:docMk/>
            <pc:sldMk cId="1442198668" sldId="298"/>
            <ac:picMk id="9218" creationId="{7A351AE3-AF0B-EEB8-4DD0-8CF6CA709C45}"/>
          </ac:picMkLst>
        </pc:picChg>
        <pc:picChg chg="add mod">
          <ac:chgData name="Chung-Yuan Cheng" userId="a09f20b55ac566c1" providerId="LiveId" clId="{A281508A-A402-4515-A6D2-93B7B88B9803}" dt="2022-08-08T04:07:13.224" v="1064" actId="14100"/>
          <ac:picMkLst>
            <pc:docMk/>
            <pc:sldMk cId="1442198668" sldId="298"/>
            <ac:picMk id="9220" creationId="{EE22F12C-CEBD-819B-5A2A-53C180A0A89A}"/>
          </ac:picMkLst>
        </pc:picChg>
        <pc:picChg chg="add del mod">
          <ac:chgData name="Chung-Yuan Cheng" userId="a09f20b55ac566c1" providerId="LiveId" clId="{A281508A-A402-4515-A6D2-93B7B88B9803}" dt="2022-08-08T04:08:06.699" v="1075" actId="478"/>
          <ac:picMkLst>
            <pc:docMk/>
            <pc:sldMk cId="1442198668" sldId="298"/>
            <ac:picMk id="9222" creationId="{92A08B60-0DED-0503-32FE-36932ABBEA41}"/>
          </ac:picMkLst>
        </pc:picChg>
      </pc:sldChg>
      <pc:sldChg chg="new del">
        <pc:chgData name="Chung-Yuan Cheng" userId="a09f20b55ac566c1" providerId="LiveId" clId="{A281508A-A402-4515-A6D2-93B7B88B9803}" dt="2022-08-08T04:08:13.347" v="1077" actId="47"/>
        <pc:sldMkLst>
          <pc:docMk/>
          <pc:sldMk cId="2778588672" sldId="299"/>
        </pc:sldMkLst>
      </pc:sldChg>
      <pc:sldChg chg="addSp delSp modSp add del">
        <pc:chgData name="Chung-Yuan Cheng" userId="a09f20b55ac566c1" providerId="LiveId" clId="{A281508A-A402-4515-A6D2-93B7B88B9803}" dt="2022-08-15T08:29:15.948" v="3314" actId="47"/>
        <pc:sldMkLst>
          <pc:docMk/>
          <pc:sldMk cId="3994702513" sldId="299"/>
        </pc:sldMkLst>
        <pc:picChg chg="del">
          <ac:chgData name="Chung-Yuan Cheng" userId="a09f20b55ac566c1" providerId="LiveId" clId="{A281508A-A402-4515-A6D2-93B7B88B9803}" dt="2022-08-08T04:08:16.007" v="1079" actId="478"/>
          <ac:picMkLst>
            <pc:docMk/>
            <pc:sldMk cId="3994702513" sldId="299"/>
            <ac:picMk id="9218" creationId="{7A351AE3-AF0B-EEB8-4DD0-8CF6CA709C45}"/>
          </ac:picMkLst>
        </pc:picChg>
        <pc:picChg chg="mod">
          <ac:chgData name="Chung-Yuan Cheng" userId="a09f20b55ac566c1" providerId="LiveId" clId="{A281508A-A402-4515-A6D2-93B7B88B9803}" dt="2022-08-08T04:08:21.001" v="1081" actId="14100"/>
          <ac:picMkLst>
            <pc:docMk/>
            <pc:sldMk cId="3994702513" sldId="299"/>
            <ac:picMk id="9220" creationId="{EE22F12C-CEBD-819B-5A2A-53C180A0A89A}"/>
          </ac:picMkLst>
        </pc:picChg>
        <pc:picChg chg="add mod">
          <ac:chgData name="Chung-Yuan Cheng" userId="a09f20b55ac566c1" providerId="LiveId" clId="{A281508A-A402-4515-A6D2-93B7B88B9803}" dt="2022-08-08T04:08:59.122" v="1095" actId="1076"/>
          <ac:picMkLst>
            <pc:docMk/>
            <pc:sldMk cId="3994702513" sldId="299"/>
            <ac:picMk id="10242" creationId="{4CDC6D04-3263-D4CA-DA0F-A0653943434D}"/>
          </ac:picMkLst>
        </pc:picChg>
        <pc:picChg chg="add mod">
          <ac:chgData name="Chung-Yuan Cheng" userId="a09f20b55ac566c1" providerId="LiveId" clId="{A281508A-A402-4515-A6D2-93B7B88B9803}" dt="2022-08-08T04:08:57.195" v="1094" actId="1076"/>
          <ac:picMkLst>
            <pc:docMk/>
            <pc:sldMk cId="3994702513" sldId="299"/>
            <ac:picMk id="10244" creationId="{F97C572F-6FC9-C20B-55C0-95A1D5499872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1407783710" sldId="300"/>
        </pc:sldMkLst>
        <pc:spChg chg="del">
          <ac:chgData name="Chung-Yuan Cheng" userId="a09f20b55ac566c1" providerId="LiveId" clId="{A281508A-A402-4515-A6D2-93B7B88B9803}" dt="2022-08-08T04:09:14.602" v="1097" actId="478"/>
          <ac:spMkLst>
            <pc:docMk/>
            <pc:sldMk cId="1407783710" sldId="300"/>
            <ac:spMk id="2" creationId="{DFCF9085-C108-FEB3-7F9F-9AA8E6D79CAF}"/>
          </ac:spMkLst>
        </pc:spChg>
        <pc:spChg chg="del">
          <ac:chgData name="Chung-Yuan Cheng" userId="a09f20b55ac566c1" providerId="LiveId" clId="{A281508A-A402-4515-A6D2-93B7B88B9803}" dt="2022-08-08T04:09:14.602" v="1097" actId="478"/>
          <ac:spMkLst>
            <pc:docMk/>
            <pc:sldMk cId="1407783710" sldId="300"/>
            <ac:spMk id="3" creationId="{F1EE88BF-BBE8-DA81-5430-2F6EB438E7D9}"/>
          </ac:spMkLst>
        </pc:spChg>
        <pc:picChg chg="add mod">
          <ac:chgData name="Chung-Yuan Cheng" userId="a09f20b55ac566c1" providerId="LiveId" clId="{A281508A-A402-4515-A6D2-93B7B88B9803}" dt="2022-08-08T04:09:31.748" v="1104" actId="1076"/>
          <ac:picMkLst>
            <pc:docMk/>
            <pc:sldMk cId="1407783710" sldId="300"/>
            <ac:picMk id="11266" creationId="{644A3732-7439-E582-03D0-78B228C9FB7A}"/>
          </ac:picMkLst>
        </pc:picChg>
        <pc:picChg chg="add mod">
          <ac:chgData name="Chung-Yuan Cheng" userId="a09f20b55ac566c1" providerId="LiveId" clId="{A281508A-A402-4515-A6D2-93B7B88B9803}" dt="2022-08-08T04:09:38.655" v="1107" actId="14100"/>
          <ac:picMkLst>
            <pc:docMk/>
            <pc:sldMk cId="1407783710" sldId="300"/>
            <ac:picMk id="11268" creationId="{31AF4256-EC3A-90AD-9C42-AAF23E2F377E}"/>
          </ac:picMkLst>
        </pc:picChg>
      </pc:sldChg>
      <pc:sldChg chg="addSp delSp modSp new mod">
        <pc:chgData name="Chung-Yuan Cheng" userId="a09f20b55ac566c1" providerId="LiveId" clId="{A281508A-A402-4515-A6D2-93B7B88B9803}" dt="2022-08-15T08:15:31.217" v="2720" actId="21"/>
        <pc:sldMkLst>
          <pc:docMk/>
          <pc:sldMk cId="2902478864" sldId="301"/>
        </pc:sldMkLst>
        <pc:spChg chg="del">
          <ac:chgData name="Chung-Yuan Cheng" userId="a09f20b55ac566c1" providerId="LiveId" clId="{A281508A-A402-4515-A6D2-93B7B88B9803}" dt="2022-08-15T08:03:36.283" v="2328" actId="478"/>
          <ac:spMkLst>
            <pc:docMk/>
            <pc:sldMk cId="2902478864" sldId="301"/>
            <ac:spMk id="2" creationId="{837E2FF5-C8F1-3260-5A8A-B012F6CACEF9}"/>
          </ac:spMkLst>
        </pc:spChg>
        <pc:spChg chg="del">
          <ac:chgData name="Chung-Yuan Cheng" userId="a09f20b55ac566c1" providerId="LiveId" clId="{A281508A-A402-4515-A6D2-93B7B88B9803}" dt="2022-08-15T08:03:36.283" v="2328" actId="478"/>
          <ac:spMkLst>
            <pc:docMk/>
            <pc:sldMk cId="2902478864" sldId="301"/>
            <ac:spMk id="3" creationId="{D08C2775-944F-042C-3F38-AF8767170761}"/>
          </ac:spMkLst>
        </pc:spChg>
        <pc:spChg chg="add del mod">
          <ac:chgData name="Chung-Yuan Cheng" userId="a09f20b55ac566c1" providerId="LiveId" clId="{A281508A-A402-4515-A6D2-93B7B88B9803}" dt="2022-08-15T08:15:22.455" v="2714" actId="21"/>
          <ac:spMkLst>
            <pc:docMk/>
            <pc:sldMk cId="2902478864" sldId="301"/>
            <ac:spMk id="2077" creationId="{BFDBD530-FEB5-7CB0-42C4-2DD5754878E8}"/>
          </ac:spMkLst>
        </pc:spChg>
        <pc:grpChg chg="mod">
          <ac:chgData name="Chung-Yuan Cheng" userId="a09f20b55ac566c1" providerId="LiveId" clId="{A281508A-A402-4515-A6D2-93B7B88B9803}" dt="2022-08-15T08:03:49.440" v="2332"/>
          <ac:grpSpMkLst>
            <pc:docMk/>
            <pc:sldMk cId="2902478864" sldId="301"/>
            <ac:grpSpMk id="6" creationId="{8E465F0D-8F87-C3DD-05C1-D6BE2FFADB2D}"/>
          </ac:grpSpMkLst>
        </pc:grpChg>
        <pc:grpChg chg="del mod">
          <ac:chgData name="Chung-Yuan Cheng" userId="a09f20b55ac566c1" providerId="LiveId" clId="{A281508A-A402-4515-A6D2-93B7B88B9803}" dt="2022-08-15T08:03:54.588" v="2341"/>
          <ac:grpSpMkLst>
            <pc:docMk/>
            <pc:sldMk cId="2902478864" sldId="301"/>
            <ac:grpSpMk id="11" creationId="{6F63E9A0-6696-1740-5E17-36502753163E}"/>
          </ac:grpSpMkLst>
        </pc:grpChg>
        <pc:grpChg chg="mod">
          <ac:chgData name="Chung-Yuan Cheng" userId="a09f20b55ac566c1" providerId="LiveId" clId="{A281508A-A402-4515-A6D2-93B7B88B9803}" dt="2022-08-15T08:03:54.588" v="2341"/>
          <ac:grpSpMkLst>
            <pc:docMk/>
            <pc:sldMk cId="2902478864" sldId="301"/>
            <ac:grpSpMk id="15" creationId="{4C004BA4-B4D4-4731-E9DE-1A4A26DBB1E5}"/>
          </ac:grpSpMkLst>
        </pc:grpChg>
        <pc:grpChg chg="mod">
          <ac:chgData name="Chung-Yuan Cheng" userId="a09f20b55ac566c1" providerId="LiveId" clId="{A281508A-A402-4515-A6D2-93B7B88B9803}" dt="2022-08-15T08:04:29.330" v="2360"/>
          <ac:grpSpMkLst>
            <pc:docMk/>
            <pc:sldMk cId="2902478864" sldId="301"/>
            <ac:grpSpMk id="28" creationId="{6BD322D7-7D76-88EB-31D2-823CEB549728}"/>
          </ac:grpSpMkLst>
        </pc:grpChg>
        <pc:grpChg chg="mod">
          <ac:chgData name="Chung-Yuan Cheng" userId="a09f20b55ac566c1" providerId="LiveId" clId="{A281508A-A402-4515-A6D2-93B7B88B9803}" dt="2022-08-15T08:04:34.250" v="2368"/>
          <ac:grpSpMkLst>
            <pc:docMk/>
            <pc:sldMk cId="2902478864" sldId="301"/>
            <ac:grpSpMk id="36" creationId="{253AE1E0-8C49-A70A-1B4A-8EE70F4D6F96}"/>
          </ac:grpSpMkLst>
        </pc:grpChg>
        <pc:grpChg chg="del mod">
          <ac:chgData name="Chung-Yuan Cheng" userId="a09f20b55ac566c1" providerId="LiveId" clId="{A281508A-A402-4515-A6D2-93B7B88B9803}" dt="2022-08-15T08:05:06.986" v="2381"/>
          <ac:grpSpMkLst>
            <pc:docMk/>
            <pc:sldMk cId="2902478864" sldId="301"/>
            <ac:grpSpMk id="43" creationId="{AF0A1349-6094-BBBF-A162-1E4D641352EC}"/>
          </ac:grpSpMkLst>
        </pc:grpChg>
        <pc:grpChg chg="mod">
          <ac:chgData name="Chung-Yuan Cheng" userId="a09f20b55ac566c1" providerId="LiveId" clId="{A281508A-A402-4515-A6D2-93B7B88B9803}" dt="2022-08-15T08:05:15.871" v="2399"/>
          <ac:grpSpMkLst>
            <pc:docMk/>
            <pc:sldMk cId="2902478864" sldId="301"/>
            <ac:grpSpMk id="60" creationId="{F80CA3C7-81B3-8224-9B09-EADFEB8B554D}"/>
          </ac:grpSpMkLst>
        </pc:grpChg>
        <pc:grpChg chg="mod">
          <ac:chgData name="Chung-Yuan Cheng" userId="a09f20b55ac566c1" providerId="LiveId" clId="{A281508A-A402-4515-A6D2-93B7B88B9803}" dt="2022-08-15T08:05:15.871" v="2399"/>
          <ac:grpSpMkLst>
            <pc:docMk/>
            <pc:sldMk cId="2902478864" sldId="301"/>
            <ac:grpSpMk id="61" creationId="{336890F9-A6AE-5670-D997-84183C61A700}"/>
          </ac:grpSpMkLst>
        </pc:grpChg>
        <pc:grpChg chg="mod">
          <ac:chgData name="Chung-Yuan Cheng" userId="a09f20b55ac566c1" providerId="LiveId" clId="{A281508A-A402-4515-A6D2-93B7B88B9803}" dt="2022-08-15T08:05:15.871" v="2399"/>
          <ac:grpSpMkLst>
            <pc:docMk/>
            <pc:sldMk cId="2902478864" sldId="301"/>
            <ac:grpSpMk id="62" creationId="{39E5098B-E4D6-D621-8EA0-1C5BDD967A6A}"/>
          </ac:grpSpMkLst>
        </pc:grpChg>
        <pc:grpChg chg="mod">
          <ac:chgData name="Chung-Yuan Cheng" userId="a09f20b55ac566c1" providerId="LiveId" clId="{A281508A-A402-4515-A6D2-93B7B88B9803}" dt="2022-08-15T08:06:28.551" v="2410"/>
          <ac:grpSpMkLst>
            <pc:docMk/>
            <pc:sldMk cId="2902478864" sldId="301"/>
            <ac:grpSpMk id="2058" creationId="{1CB4E721-FE69-4E46-8E4B-CCB1E0905516}"/>
          </ac:grpSpMkLst>
        </pc:grpChg>
        <pc:grpChg chg="mod">
          <ac:chgData name="Chung-Yuan Cheng" userId="a09f20b55ac566c1" providerId="LiveId" clId="{A281508A-A402-4515-A6D2-93B7B88B9803}" dt="2022-08-15T08:06:33.368" v="2413"/>
          <ac:grpSpMkLst>
            <pc:docMk/>
            <pc:sldMk cId="2902478864" sldId="301"/>
            <ac:grpSpMk id="2061" creationId="{C11FB51F-0D24-4C14-6D1D-3D59B1AEFD90}"/>
          </ac:grpSpMkLst>
        </pc:grpChg>
        <pc:grpChg chg="mod">
          <ac:chgData name="Chung-Yuan Cheng" userId="a09f20b55ac566c1" providerId="LiveId" clId="{A281508A-A402-4515-A6D2-93B7B88B9803}" dt="2022-08-15T08:06:34.819" v="2417"/>
          <ac:grpSpMkLst>
            <pc:docMk/>
            <pc:sldMk cId="2902478864" sldId="301"/>
            <ac:grpSpMk id="2065" creationId="{EAD34A06-6685-7BEC-F59E-CD524917E3F5}"/>
          </ac:grpSpMkLst>
        </pc:grpChg>
        <pc:grpChg chg="mod">
          <ac:chgData name="Chung-Yuan Cheng" userId="a09f20b55ac566c1" providerId="LiveId" clId="{A281508A-A402-4515-A6D2-93B7B88B9803}" dt="2022-08-15T08:06:40.537" v="2421"/>
          <ac:grpSpMkLst>
            <pc:docMk/>
            <pc:sldMk cId="2902478864" sldId="301"/>
            <ac:grpSpMk id="2069" creationId="{5B17F220-B1CC-F2C9-82B9-E766A3199432}"/>
          </ac:grpSpMkLst>
        </pc:grpChg>
        <pc:grpChg chg="del mod">
          <ac:chgData name="Chung-Yuan Cheng" userId="a09f20b55ac566c1" providerId="LiveId" clId="{A281508A-A402-4515-A6D2-93B7B88B9803}" dt="2022-08-15T08:06:44.732" v="2426"/>
          <ac:grpSpMkLst>
            <pc:docMk/>
            <pc:sldMk cId="2902478864" sldId="301"/>
            <ac:grpSpMk id="2072" creationId="{A57AF586-C103-A077-A4D7-191BB7D5F2A9}"/>
          </ac:grpSpMkLst>
        </pc:grpChg>
        <pc:grpChg chg="mod">
          <ac:chgData name="Chung-Yuan Cheng" userId="a09f20b55ac566c1" providerId="LiveId" clId="{A281508A-A402-4515-A6D2-93B7B88B9803}" dt="2022-08-15T08:06:44.732" v="2426"/>
          <ac:grpSpMkLst>
            <pc:docMk/>
            <pc:sldMk cId="2902478864" sldId="301"/>
            <ac:grpSpMk id="2074" creationId="{3DA64629-8133-D950-2B4C-7F678BA54AC8}"/>
          </ac:grpSpMkLst>
        </pc:grpChg>
        <pc:picChg chg="add">
          <ac:chgData name="Chung-Yuan Cheng" userId="a09f20b55ac566c1" providerId="LiveId" clId="{A281508A-A402-4515-A6D2-93B7B88B9803}" dt="2022-08-15T08:03:36.654" v="2329"/>
          <ac:picMkLst>
            <pc:docMk/>
            <pc:sldMk cId="2902478864" sldId="301"/>
            <ac:picMk id="2050" creationId="{5FB6EF5F-58E5-27EB-556B-A475F3869CD6}"/>
          </ac:picMkLst>
        </pc:picChg>
        <pc:picChg chg="add del mod">
          <ac:chgData name="Chung-Yuan Cheng" userId="a09f20b55ac566c1" providerId="LiveId" clId="{A281508A-A402-4515-A6D2-93B7B88B9803}" dt="2022-08-15T08:15:31.217" v="2720" actId="21"/>
          <ac:picMkLst>
            <pc:docMk/>
            <pc:sldMk cId="2902478864" sldId="301"/>
            <ac:picMk id="2075" creationId="{CCAE603A-F6C6-CDBA-9957-FAAECF0112EE}"/>
          </ac:picMkLst>
        </pc:picChg>
        <pc:picChg chg="add del mod">
          <ac:chgData name="Chung-Yuan Cheng" userId="a09f20b55ac566c1" providerId="LiveId" clId="{A281508A-A402-4515-A6D2-93B7B88B9803}" dt="2022-08-15T08:15:31.217" v="2720" actId="21"/>
          <ac:picMkLst>
            <pc:docMk/>
            <pc:sldMk cId="2902478864" sldId="301"/>
            <ac:picMk id="2076" creationId="{D8007645-FE12-957F-D2DF-48A28524E29C}"/>
          </ac:picMkLst>
        </pc:picChg>
        <pc:inkChg chg="add mod">
          <ac:chgData name="Chung-Yuan Cheng" userId="a09f20b55ac566c1" providerId="LiveId" clId="{A281508A-A402-4515-A6D2-93B7B88B9803}" dt="2022-08-15T08:03:49.440" v="2332"/>
          <ac:inkMkLst>
            <pc:docMk/>
            <pc:sldMk cId="2902478864" sldId="301"/>
            <ac:inkMk id="4" creationId="{7FD0BC4C-32BF-A843-45FF-F0F05EB4EE14}"/>
          </ac:inkMkLst>
        </pc:inkChg>
        <pc:inkChg chg="add mod">
          <ac:chgData name="Chung-Yuan Cheng" userId="a09f20b55ac566c1" providerId="LiveId" clId="{A281508A-A402-4515-A6D2-93B7B88B9803}" dt="2022-08-15T08:03:49.440" v="2332"/>
          <ac:inkMkLst>
            <pc:docMk/>
            <pc:sldMk cId="2902478864" sldId="301"/>
            <ac:inkMk id="5" creationId="{630F5AF6-406C-6A27-71E1-C92FAD0FD394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7" creationId="{B4534E34-4B16-5474-3726-0C523AFCF531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8" creationId="{8FC924D2-A188-9AB4-ADFA-035148F1D4FF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9" creationId="{1DFDFC77-6823-67CF-D5FE-A67A9B2E9F3C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0" creationId="{BBA8BDDA-1BC0-59C7-8ED8-49CC9F738042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2" creationId="{370CB59E-7F73-C219-E906-117B9CB8FA2C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3" creationId="{33C17CE9-610E-F392-C1C9-8C4D8622F60A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4" creationId="{A56C2601-3004-E7C9-4903-C26F30F51DE6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6" creationId="{026F67F2-C84D-A5D3-0BFE-D1646994D852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7" creationId="{950F1BAF-C12A-1610-A0A0-C3CE4EF440DC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8" creationId="{097800D0-61D7-D55D-9B47-8149836D8D36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9" creationId="{1D5FD63B-C94F-C6FC-2E7F-AE70AA973171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20" creationId="{EB146CF0-8C34-A889-C9A6-7BDC62E15A63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21" creationId="{02C2472F-8334-C84E-1BC5-2C247FFCFC9E}"/>
          </ac:inkMkLst>
        </pc:inkChg>
        <pc:inkChg chg="add del mod">
          <ac:chgData name="Chung-Yuan Cheng" userId="a09f20b55ac566c1" providerId="LiveId" clId="{A281508A-A402-4515-A6D2-93B7B88B9803}" dt="2022-08-15T08:04:29.330" v="2358"/>
          <ac:inkMkLst>
            <pc:docMk/>
            <pc:sldMk cId="2902478864" sldId="301"/>
            <ac:inkMk id="22" creationId="{CF3BE6C7-47BE-02C7-A1FC-3534D504260D}"/>
          </ac:inkMkLst>
        </pc:inkChg>
        <pc:inkChg chg="add del mod">
          <ac:chgData name="Chung-Yuan Cheng" userId="a09f20b55ac566c1" providerId="LiveId" clId="{A281508A-A402-4515-A6D2-93B7B88B9803}" dt="2022-08-15T08:04:29.330" v="2357"/>
          <ac:inkMkLst>
            <pc:docMk/>
            <pc:sldMk cId="2902478864" sldId="301"/>
            <ac:inkMk id="23" creationId="{633561B2-11A6-CC53-AFAA-F2A4F1A3C751}"/>
          </ac:inkMkLst>
        </pc:inkChg>
        <pc:inkChg chg="add del mod">
          <ac:chgData name="Chung-Yuan Cheng" userId="a09f20b55ac566c1" providerId="LiveId" clId="{A281508A-A402-4515-A6D2-93B7B88B9803}" dt="2022-08-15T08:04:29.330" v="2356"/>
          <ac:inkMkLst>
            <pc:docMk/>
            <pc:sldMk cId="2902478864" sldId="301"/>
            <ac:inkMk id="24" creationId="{B4244BC9-84FD-9676-F3EC-A90320E3856D}"/>
          </ac:inkMkLst>
        </pc:inkChg>
        <pc:inkChg chg="add del mod">
          <ac:chgData name="Chung-Yuan Cheng" userId="a09f20b55ac566c1" providerId="LiveId" clId="{A281508A-A402-4515-A6D2-93B7B88B9803}" dt="2022-08-15T08:04:29.330" v="2355"/>
          <ac:inkMkLst>
            <pc:docMk/>
            <pc:sldMk cId="2902478864" sldId="301"/>
            <ac:inkMk id="25" creationId="{97C89DEC-6F8C-5758-B9B0-58AF72A710A5}"/>
          </ac:inkMkLst>
        </pc:inkChg>
        <pc:inkChg chg="add del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26" creationId="{5EDDEC90-47EE-21CD-9670-318518016875}"/>
          </ac:inkMkLst>
        </pc:inkChg>
        <pc:inkChg chg="add del mod">
          <ac:chgData name="Chung-Yuan Cheng" userId="a09f20b55ac566c1" providerId="LiveId" clId="{A281508A-A402-4515-A6D2-93B7B88B9803}" dt="2022-08-15T08:04:29.330" v="2359"/>
          <ac:inkMkLst>
            <pc:docMk/>
            <pc:sldMk cId="2902478864" sldId="301"/>
            <ac:inkMk id="27" creationId="{AA61D3EA-110F-C2BA-74AA-3A04119D36E9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29" creationId="{2EE0A7E0-7858-2699-C6D6-66FEBF933266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0" creationId="{1152093D-0C86-19D6-06DE-F412F585370B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1" creationId="{C9BF1116-2AE4-2A98-7364-1BD4A731F2D2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2" creationId="{62B4C1DB-3D73-0324-EF0C-BB0C3FA32875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3" creationId="{1D3C543E-26F8-F7CD-890C-9F71785D6AEE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4" creationId="{9644F1F5-465D-C798-280E-994831B67F68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5" creationId="{D817C794-8E50-C0C6-D631-840C2F601AA6}"/>
          </ac:inkMkLst>
        </pc:inkChg>
        <pc:inkChg chg="add del mod">
          <ac:chgData name="Chung-Yuan Cheng" userId="a09f20b55ac566c1" providerId="LiveId" clId="{A281508A-A402-4515-A6D2-93B7B88B9803}" dt="2022-08-15T08:05:06.985" v="2377"/>
          <ac:inkMkLst>
            <pc:docMk/>
            <pc:sldMk cId="2902478864" sldId="301"/>
            <ac:inkMk id="37" creationId="{6D77E370-8F9F-F00C-6408-643912655CD9}"/>
          </ac:inkMkLst>
        </pc:inkChg>
        <pc:inkChg chg="add del mod">
          <ac:chgData name="Chung-Yuan Cheng" userId="a09f20b55ac566c1" providerId="LiveId" clId="{A281508A-A402-4515-A6D2-93B7B88B9803}" dt="2022-08-15T08:05:06.985" v="2378"/>
          <ac:inkMkLst>
            <pc:docMk/>
            <pc:sldMk cId="2902478864" sldId="301"/>
            <ac:inkMk id="38" creationId="{3D715AAC-4C8A-F742-9901-D00BEF1DE952}"/>
          </ac:inkMkLst>
        </pc:inkChg>
        <pc:inkChg chg="add del mod">
          <ac:chgData name="Chung-Yuan Cheng" userId="a09f20b55ac566c1" providerId="LiveId" clId="{A281508A-A402-4515-A6D2-93B7B88B9803}" dt="2022-08-15T08:05:06.986" v="2381"/>
          <ac:inkMkLst>
            <pc:docMk/>
            <pc:sldMk cId="2902478864" sldId="301"/>
            <ac:inkMk id="39" creationId="{D8AFC6D6-4F9F-B214-EC79-B0E45AD88B76}"/>
          </ac:inkMkLst>
        </pc:inkChg>
        <pc:inkChg chg="add del mod">
          <ac:chgData name="Chung-Yuan Cheng" userId="a09f20b55ac566c1" providerId="LiveId" clId="{A281508A-A402-4515-A6D2-93B7B88B9803}" dt="2022-08-15T08:05:06.985" v="2376"/>
          <ac:inkMkLst>
            <pc:docMk/>
            <pc:sldMk cId="2902478864" sldId="301"/>
            <ac:inkMk id="40" creationId="{CB7A1061-73E2-BE80-3F36-F4D787516C7B}"/>
          </ac:inkMkLst>
        </pc:inkChg>
        <pc:inkChg chg="add del mod">
          <ac:chgData name="Chung-Yuan Cheng" userId="a09f20b55ac566c1" providerId="LiveId" clId="{A281508A-A402-4515-A6D2-93B7B88B9803}" dt="2022-08-15T08:05:08.154" v="2382"/>
          <ac:inkMkLst>
            <pc:docMk/>
            <pc:sldMk cId="2902478864" sldId="301"/>
            <ac:inkMk id="41" creationId="{79841394-C1E1-979F-D207-B3EDBC91A648}"/>
          </ac:inkMkLst>
        </pc:inkChg>
        <pc:inkChg chg="add del mod">
          <ac:chgData name="Chung-Yuan Cheng" userId="a09f20b55ac566c1" providerId="LiveId" clId="{A281508A-A402-4515-A6D2-93B7B88B9803}" dt="2022-08-15T08:05:06.986" v="2380"/>
          <ac:inkMkLst>
            <pc:docMk/>
            <pc:sldMk cId="2902478864" sldId="301"/>
            <ac:inkMk id="42" creationId="{E734D7D8-2E44-44B0-86BC-4744589DEABB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4" creationId="{8E04CFA2-17F7-306A-572D-6F583F7D0CE4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5" creationId="{B2F2A187-C040-13D6-8106-0E3E58F3686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6" creationId="{4462CD2D-0F24-E09B-F2CA-828D15124166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7" creationId="{BDDB6D6D-31D1-2CA4-F20C-D65C5A4C5B8B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8" creationId="{0C824BEB-7AEE-49B8-FF0D-D11DE0F052FF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9" creationId="{4C26E23C-0DF8-ADE8-7117-D2E7DAA88CD0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0" creationId="{AB142920-8FCA-7B8D-57BE-2AC28A8F2E1A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1" creationId="{F3EFB02A-7420-834B-3513-84B434C8E7C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2" creationId="{1496CA6B-B120-D47E-4F01-DCEC4E93D49C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3" creationId="{D35FD410-D72B-AB3C-39E9-1C376A01B01D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4" creationId="{8995ACDE-2155-4568-BE57-B154EA6A0CF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5" creationId="{E41CAFD2-4F09-1089-56D5-1D5526B35FD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6" creationId="{62C93060-BD1C-C4E9-7FDF-2056D8AECF87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7" creationId="{3A69BFD9-4BB1-4839-9CBE-00E3F4E6BA3E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8" creationId="{04D6A37A-AA48-2F5A-8219-61611E95F345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9" creationId="{F952CB12-982B-716F-2C50-B06740FE9887}"/>
          </ac:inkMkLst>
        </pc:inkChg>
        <pc:inkChg chg="add">
          <ac:chgData name="Chung-Yuan Cheng" userId="a09f20b55ac566c1" providerId="LiveId" clId="{A281508A-A402-4515-A6D2-93B7B88B9803}" dt="2022-08-15T08:06:05.028" v="2400" actId="9405"/>
          <ac:inkMkLst>
            <pc:docMk/>
            <pc:sldMk cId="2902478864" sldId="301"/>
            <ac:inkMk id="63" creationId="{9D20C084-5A39-8048-987B-AC775CFD4841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48" creationId="{8D702FF5-83F9-26D4-426E-B95BF63649C3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49" creationId="{C9E04426-CC40-A10C-08E5-D79EFBC61241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1" creationId="{3B9A12F3-3BBE-5C4C-E491-81293B6DF613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2" creationId="{4E47CA96-277C-5940-35E0-4C2A86AF5D75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3" creationId="{B4D6C416-5EBE-8EFB-7A32-6094D591AD4B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4" creationId="{5850F534-C1DF-FA08-D714-C455C9A83CA4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5" creationId="{A1542405-4E38-9A0B-EEC4-BA9529F76263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6" creationId="{E6F3A580-0D14-8FA7-E21F-05AC6C375354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7" creationId="{AE5FCBFC-1257-75DF-8493-EF8E60E41986}"/>
          </ac:inkMkLst>
        </pc:inkChg>
        <pc:inkChg chg="add mod">
          <ac:chgData name="Chung-Yuan Cheng" userId="a09f20b55ac566c1" providerId="LiveId" clId="{A281508A-A402-4515-A6D2-93B7B88B9803}" dt="2022-08-15T08:06:33.368" v="2413"/>
          <ac:inkMkLst>
            <pc:docMk/>
            <pc:sldMk cId="2902478864" sldId="301"/>
            <ac:inkMk id="2059" creationId="{4416DAFF-6BAF-3635-6522-B5574425C138}"/>
          </ac:inkMkLst>
        </pc:inkChg>
        <pc:inkChg chg="add mod">
          <ac:chgData name="Chung-Yuan Cheng" userId="a09f20b55ac566c1" providerId="LiveId" clId="{A281508A-A402-4515-A6D2-93B7B88B9803}" dt="2022-08-15T08:06:33.368" v="2413"/>
          <ac:inkMkLst>
            <pc:docMk/>
            <pc:sldMk cId="2902478864" sldId="301"/>
            <ac:inkMk id="2060" creationId="{C1D840CC-C5CE-0C95-87AE-83E23DB00080}"/>
          </ac:inkMkLst>
        </pc:inkChg>
        <pc:inkChg chg="add mod">
          <ac:chgData name="Chung-Yuan Cheng" userId="a09f20b55ac566c1" providerId="LiveId" clId="{A281508A-A402-4515-A6D2-93B7B88B9803}" dt="2022-08-15T08:06:34.819" v="2417"/>
          <ac:inkMkLst>
            <pc:docMk/>
            <pc:sldMk cId="2902478864" sldId="301"/>
            <ac:inkMk id="2062" creationId="{A2FBF937-2A80-36CD-1466-71F282856E05}"/>
          </ac:inkMkLst>
        </pc:inkChg>
        <pc:inkChg chg="add mod">
          <ac:chgData name="Chung-Yuan Cheng" userId="a09f20b55ac566c1" providerId="LiveId" clId="{A281508A-A402-4515-A6D2-93B7B88B9803}" dt="2022-08-15T08:06:34.819" v="2417"/>
          <ac:inkMkLst>
            <pc:docMk/>
            <pc:sldMk cId="2902478864" sldId="301"/>
            <ac:inkMk id="2063" creationId="{A3F45178-EA30-3396-245D-E51AB6CFFEC2}"/>
          </ac:inkMkLst>
        </pc:inkChg>
        <pc:inkChg chg="add mod">
          <ac:chgData name="Chung-Yuan Cheng" userId="a09f20b55ac566c1" providerId="LiveId" clId="{A281508A-A402-4515-A6D2-93B7B88B9803}" dt="2022-08-15T08:06:34.819" v="2417"/>
          <ac:inkMkLst>
            <pc:docMk/>
            <pc:sldMk cId="2902478864" sldId="301"/>
            <ac:inkMk id="2064" creationId="{67E06F7A-D834-7C16-A913-B3CBB4F9E8C0}"/>
          </ac:inkMkLst>
        </pc:inkChg>
        <pc:inkChg chg="add mod">
          <ac:chgData name="Chung-Yuan Cheng" userId="a09f20b55ac566c1" providerId="LiveId" clId="{A281508A-A402-4515-A6D2-93B7B88B9803}" dt="2022-08-15T08:06:40.537" v="2421"/>
          <ac:inkMkLst>
            <pc:docMk/>
            <pc:sldMk cId="2902478864" sldId="301"/>
            <ac:inkMk id="2066" creationId="{AF6E76E6-3910-6F1E-020D-F759542DA274}"/>
          </ac:inkMkLst>
        </pc:inkChg>
        <pc:inkChg chg="add mod">
          <ac:chgData name="Chung-Yuan Cheng" userId="a09f20b55ac566c1" providerId="LiveId" clId="{A281508A-A402-4515-A6D2-93B7B88B9803}" dt="2022-08-15T08:06:40.537" v="2421"/>
          <ac:inkMkLst>
            <pc:docMk/>
            <pc:sldMk cId="2902478864" sldId="301"/>
            <ac:inkMk id="2067" creationId="{5936698B-547D-AA06-CDA1-C847350BE2B1}"/>
          </ac:inkMkLst>
        </pc:inkChg>
        <pc:inkChg chg="add mod">
          <ac:chgData name="Chung-Yuan Cheng" userId="a09f20b55ac566c1" providerId="LiveId" clId="{A281508A-A402-4515-A6D2-93B7B88B9803}" dt="2022-08-15T08:06:40.537" v="2421"/>
          <ac:inkMkLst>
            <pc:docMk/>
            <pc:sldMk cId="2902478864" sldId="301"/>
            <ac:inkMk id="2068" creationId="{4B37069F-784B-E0C7-B848-BF5574A70760}"/>
          </ac:inkMkLst>
        </pc:inkChg>
        <pc:inkChg chg="add mod">
          <ac:chgData name="Chung-Yuan Cheng" userId="a09f20b55ac566c1" providerId="LiveId" clId="{A281508A-A402-4515-A6D2-93B7B88B9803}" dt="2022-08-15T08:06:44.732" v="2426"/>
          <ac:inkMkLst>
            <pc:docMk/>
            <pc:sldMk cId="2902478864" sldId="301"/>
            <ac:inkMk id="2070" creationId="{FC05CE35-7D2F-5B43-0D04-00D26736DC1A}"/>
          </ac:inkMkLst>
        </pc:inkChg>
        <pc:inkChg chg="add mod">
          <ac:chgData name="Chung-Yuan Cheng" userId="a09f20b55ac566c1" providerId="LiveId" clId="{A281508A-A402-4515-A6D2-93B7B88B9803}" dt="2022-08-15T08:06:44.732" v="2426"/>
          <ac:inkMkLst>
            <pc:docMk/>
            <pc:sldMk cId="2902478864" sldId="301"/>
            <ac:inkMk id="2071" creationId="{262BB939-F04F-C830-A91B-7FA8FE857423}"/>
          </ac:inkMkLst>
        </pc:inkChg>
        <pc:inkChg chg="add mod">
          <ac:chgData name="Chung-Yuan Cheng" userId="a09f20b55ac566c1" providerId="LiveId" clId="{A281508A-A402-4515-A6D2-93B7B88B9803}" dt="2022-08-15T08:06:44.732" v="2426"/>
          <ac:inkMkLst>
            <pc:docMk/>
            <pc:sldMk cId="2902478864" sldId="301"/>
            <ac:inkMk id="2073" creationId="{837F7E24-9AE1-D576-03E6-3BD1AAC09139}"/>
          </ac:inkMkLst>
        </pc:inkChg>
      </pc:sldChg>
      <pc:sldChg chg="addSp delSp modSp new mod ord">
        <pc:chgData name="Chung-Yuan Cheng" userId="a09f20b55ac566c1" providerId="LiveId" clId="{A281508A-A402-4515-A6D2-93B7B88B9803}" dt="2022-08-15T08:11:33.161" v="2657" actId="1076"/>
        <pc:sldMkLst>
          <pc:docMk/>
          <pc:sldMk cId="3435578632" sldId="302"/>
        </pc:sldMkLst>
        <pc:spChg chg="del">
          <ac:chgData name="Chung-Yuan Cheng" userId="a09f20b55ac566c1" providerId="LiveId" clId="{A281508A-A402-4515-A6D2-93B7B88B9803}" dt="2022-08-15T08:09:16.163" v="2444" actId="478"/>
          <ac:spMkLst>
            <pc:docMk/>
            <pc:sldMk cId="3435578632" sldId="302"/>
            <ac:spMk id="2" creationId="{551BFFD2-149E-BFA3-ADAF-681601F9973A}"/>
          </ac:spMkLst>
        </pc:spChg>
        <pc:spChg chg="del">
          <ac:chgData name="Chung-Yuan Cheng" userId="a09f20b55ac566c1" providerId="LiveId" clId="{A281508A-A402-4515-A6D2-93B7B88B9803}" dt="2022-08-15T08:09:15.486" v="2443" actId="478"/>
          <ac:spMkLst>
            <pc:docMk/>
            <pc:sldMk cId="3435578632" sldId="302"/>
            <ac:spMk id="3" creationId="{D2FF9B5E-3CCC-E993-D778-A43BF7EC5E4E}"/>
          </ac:spMkLst>
        </pc:spChg>
        <pc:spChg chg="add mod">
          <ac:chgData name="Chung-Yuan Cheng" userId="a09f20b55ac566c1" providerId="LiveId" clId="{A281508A-A402-4515-A6D2-93B7B88B9803}" dt="2022-08-15T08:10:41.120" v="2521" actId="1076"/>
          <ac:spMkLst>
            <pc:docMk/>
            <pc:sldMk cId="3435578632" sldId="302"/>
            <ac:spMk id="4" creationId="{3C127C0B-2197-F95F-8A93-B2C5A2EE57C0}"/>
          </ac:spMkLst>
        </pc:spChg>
        <pc:spChg chg="add mod">
          <ac:chgData name="Chung-Yuan Cheng" userId="a09f20b55ac566c1" providerId="LiveId" clId="{A281508A-A402-4515-A6D2-93B7B88B9803}" dt="2022-08-15T08:11:33.161" v="2657" actId="1076"/>
          <ac:spMkLst>
            <pc:docMk/>
            <pc:sldMk cId="3435578632" sldId="302"/>
            <ac:spMk id="5" creationId="{E9A6166E-164E-8116-338E-0688D3003E47}"/>
          </ac:spMkLst>
        </pc:spChg>
        <pc:picChg chg="add mod">
          <ac:chgData name="Chung-Yuan Cheng" userId="a09f20b55ac566c1" providerId="LiveId" clId="{A281508A-A402-4515-A6D2-93B7B88B9803}" dt="2022-08-15T08:09:38.936" v="2453" actId="14100"/>
          <ac:picMkLst>
            <pc:docMk/>
            <pc:sldMk cId="3435578632" sldId="302"/>
            <ac:picMk id="3074" creationId="{16D740D7-4D55-0963-98AB-CC78ADC08D0E}"/>
          </ac:picMkLst>
        </pc:picChg>
        <pc:picChg chg="add mod">
          <ac:chgData name="Chung-Yuan Cheng" userId="a09f20b55ac566c1" providerId="LiveId" clId="{A281508A-A402-4515-A6D2-93B7B88B9803}" dt="2022-08-15T08:09:34.495" v="2451" actId="1076"/>
          <ac:picMkLst>
            <pc:docMk/>
            <pc:sldMk cId="3435578632" sldId="302"/>
            <ac:picMk id="3076" creationId="{0AB3F8E5-95E6-8246-4FE8-5EE957053C2F}"/>
          </ac:picMkLst>
        </pc:picChg>
      </pc:sldChg>
      <pc:sldChg chg="addSp delSp modSp new mod">
        <pc:chgData name="Chung-Yuan Cheng" userId="a09f20b55ac566c1" providerId="LiveId" clId="{A281508A-A402-4515-A6D2-93B7B88B9803}" dt="2022-08-15T08:26:42.005" v="3231" actId="20577"/>
        <pc:sldMkLst>
          <pc:docMk/>
          <pc:sldMk cId="624343584" sldId="303"/>
        </pc:sldMkLst>
        <pc:spChg chg="del">
          <ac:chgData name="Chung-Yuan Cheng" userId="a09f20b55ac566c1" providerId="LiveId" clId="{A281508A-A402-4515-A6D2-93B7B88B9803}" dt="2022-08-15T08:15:25.307" v="2716" actId="478"/>
          <ac:spMkLst>
            <pc:docMk/>
            <pc:sldMk cId="624343584" sldId="303"/>
            <ac:spMk id="2" creationId="{F489B01D-1412-0E43-0868-980D506B74CF}"/>
          </ac:spMkLst>
        </pc:spChg>
        <pc:spChg chg="add del">
          <ac:chgData name="Chung-Yuan Cheng" userId="a09f20b55ac566c1" providerId="LiveId" clId="{A281508A-A402-4515-A6D2-93B7B88B9803}" dt="2022-08-15T08:15:27.990" v="2719" actId="21"/>
          <ac:spMkLst>
            <pc:docMk/>
            <pc:sldMk cId="624343584" sldId="303"/>
            <ac:spMk id="3" creationId="{86A74B0A-40D7-CE32-BF01-B8C91EE0942A}"/>
          </ac:spMkLst>
        </pc:spChg>
        <pc:spChg chg="add mod">
          <ac:chgData name="Chung-Yuan Cheng" userId="a09f20b55ac566c1" providerId="LiveId" clId="{A281508A-A402-4515-A6D2-93B7B88B9803}" dt="2022-08-15T08:15:40.672" v="2729" actId="1076"/>
          <ac:spMkLst>
            <pc:docMk/>
            <pc:sldMk cId="624343584" sldId="303"/>
            <ac:spMk id="4" creationId="{826E600F-5891-6AB5-718C-6786A5E009DF}"/>
          </ac:spMkLst>
        </pc:spChg>
        <pc:graphicFrameChg chg="add del mod modGraphic">
          <ac:chgData name="Chung-Yuan Cheng" userId="a09f20b55ac566c1" providerId="LiveId" clId="{A281508A-A402-4515-A6D2-93B7B88B9803}" dt="2022-08-15T08:17:45.890" v="2755" actId="478"/>
          <ac:graphicFrameMkLst>
            <pc:docMk/>
            <pc:sldMk cId="624343584" sldId="303"/>
            <ac:graphicFrameMk id="13" creationId="{A107F650-EDC7-76CB-34D8-52B618ABC17F}"/>
          </ac:graphicFrameMkLst>
        </pc:graphicFrameChg>
        <pc:graphicFrameChg chg="add mod modGraphic">
          <ac:chgData name="Chung-Yuan Cheng" userId="a09f20b55ac566c1" providerId="LiveId" clId="{A281508A-A402-4515-A6D2-93B7B88B9803}" dt="2022-08-15T08:26:42.005" v="3231" actId="20577"/>
          <ac:graphicFrameMkLst>
            <pc:docMk/>
            <pc:sldMk cId="624343584" sldId="303"/>
            <ac:graphicFrameMk id="14" creationId="{AC1C7DB3-5668-B7F3-6783-21A2870A5429}"/>
          </ac:graphicFrameMkLst>
        </pc:graphicFrameChg>
        <pc:picChg chg="add mod">
          <ac:chgData name="Chung-Yuan Cheng" userId="a09f20b55ac566c1" providerId="LiveId" clId="{A281508A-A402-4515-A6D2-93B7B88B9803}" dt="2022-08-15T08:15:32.026" v="2721"/>
          <ac:picMkLst>
            <pc:docMk/>
            <pc:sldMk cId="624343584" sldId="303"/>
            <ac:picMk id="5" creationId="{475485D3-8485-ADF0-CDED-1C180AAB206C}"/>
          </ac:picMkLst>
        </pc:picChg>
        <pc:picChg chg="add mod">
          <ac:chgData name="Chung-Yuan Cheng" userId="a09f20b55ac566c1" providerId="LiveId" clId="{A281508A-A402-4515-A6D2-93B7B88B9803}" dt="2022-08-15T08:15:32.026" v="2721"/>
          <ac:picMkLst>
            <pc:docMk/>
            <pc:sldMk cId="624343584" sldId="303"/>
            <ac:picMk id="6" creationId="{692351E4-869B-FDA8-6F32-2E74912AAC61}"/>
          </ac:picMkLst>
        </pc:picChg>
        <pc:picChg chg="add mod">
          <ac:chgData name="Chung-Yuan Cheng" userId="a09f20b55ac566c1" providerId="LiveId" clId="{A281508A-A402-4515-A6D2-93B7B88B9803}" dt="2022-08-15T08:16:59.535" v="2740" actId="1076"/>
          <ac:picMkLst>
            <pc:docMk/>
            <pc:sldMk cId="624343584" sldId="303"/>
            <ac:picMk id="8" creationId="{D9F5898F-0403-54B8-D523-CD6F8C220095}"/>
          </ac:picMkLst>
        </pc:picChg>
        <pc:picChg chg="add mod">
          <ac:chgData name="Chung-Yuan Cheng" userId="a09f20b55ac566c1" providerId="LiveId" clId="{A281508A-A402-4515-A6D2-93B7B88B9803}" dt="2022-08-15T08:21:29.232" v="3004" actId="14100"/>
          <ac:picMkLst>
            <pc:docMk/>
            <pc:sldMk cId="624343584" sldId="303"/>
            <ac:picMk id="10" creationId="{F2BB409F-7A26-8C69-3EE3-46C7938F8165}"/>
          </ac:picMkLst>
        </pc:picChg>
        <pc:picChg chg="add mod">
          <ac:chgData name="Chung-Yuan Cheng" userId="a09f20b55ac566c1" providerId="LiveId" clId="{A281508A-A402-4515-A6D2-93B7B88B9803}" dt="2022-08-15T08:21:26.794" v="3002" actId="1076"/>
          <ac:picMkLst>
            <pc:docMk/>
            <pc:sldMk cId="624343584" sldId="303"/>
            <ac:picMk id="12" creationId="{DD081052-7589-117E-EC98-6395C9B58E8F}"/>
          </ac:picMkLst>
        </pc:picChg>
      </pc:sldChg>
      <pc:sldChg chg="modSp add mod">
        <pc:chgData name="Chung-Yuan Cheng" userId="a09f20b55ac566c1" providerId="LiveId" clId="{A281508A-A402-4515-A6D2-93B7B88B9803}" dt="2022-08-15T08:28:03.252" v="3284" actId="20577"/>
        <pc:sldMkLst>
          <pc:docMk/>
          <pc:sldMk cId="207828477" sldId="304"/>
        </pc:sldMkLst>
        <pc:spChg chg="mod">
          <ac:chgData name="Chung-Yuan Cheng" userId="a09f20b55ac566c1" providerId="LiveId" clId="{A281508A-A402-4515-A6D2-93B7B88B9803}" dt="2022-08-15T08:28:03.252" v="3284" actId="20577"/>
          <ac:spMkLst>
            <pc:docMk/>
            <pc:sldMk cId="207828477" sldId="304"/>
            <ac:spMk id="5" creationId="{7ADA7D19-59A8-4DDF-DF15-F7E318B446BE}"/>
          </ac:spMkLst>
        </pc:spChg>
      </pc:sldChg>
      <pc:sldChg chg="add del">
        <pc:chgData name="Chung-Yuan Cheng" userId="a09f20b55ac566c1" providerId="LiveId" clId="{A281508A-A402-4515-A6D2-93B7B88B9803}" dt="2022-08-15T08:27:40.572" v="3235"/>
        <pc:sldMkLst>
          <pc:docMk/>
          <pc:sldMk cId="905088967" sldId="304"/>
        </pc:sldMkLst>
      </pc:sldChg>
      <pc:sldChg chg="add del">
        <pc:chgData name="Chung-Yuan Cheng" userId="a09f20b55ac566c1" providerId="LiveId" clId="{A281508A-A402-4515-A6D2-93B7B88B9803}" dt="2022-08-15T08:27:38.192" v="3233"/>
        <pc:sldMkLst>
          <pc:docMk/>
          <pc:sldMk cId="4103600411" sldId="304"/>
        </pc:sldMkLst>
      </pc:sldChg>
      <pc:sldChg chg="addSp delSp modSp new mod">
        <pc:chgData name="Chung-Yuan Cheng" userId="a09f20b55ac566c1" providerId="LiveId" clId="{A281508A-A402-4515-A6D2-93B7B88B9803}" dt="2022-08-15T08:30:06.153" v="3361" actId="1076"/>
        <pc:sldMkLst>
          <pc:docMk/>
          <pc:sldMk cId="310109243" sldId="305"/>
        </pc:sldMkLst>
        <pc:spChg chg="del">
          <ac:chgData name="Chung-Yuan Cheng" userId="a09f20b55ac566c1" providerId="LiveId" clId="{A281508A-A402-4515-A6D2-93B7B88B9803}" dt="2022-08-15T08:29:36.128" v="3348" actId="478"/>
          <ac:spMkLst>
            <pc:docMk/>
            <pc:sldMk cId="310109243" sldId="305"/>
            <ac:spMk id="2" creationId="{C7919DB2-5D99-B121-5D75-50B6EBA99FB0}"/>
          </ac:spMkLst>
        </pc:spChg>
        <pc:spChg chg="del">
          <ac:chgData name="Chung-Yuan Cheng" userId="a09f20b55ac566c1" providerId="LiveId" clId="{A281508A-A402-4515-A6D2-93B7B88B9803}" dt="2022-08-15T08:29:36.128" v="3348" actId="478"/>
          <ac:spMkLst>
            <pc:docMk/>
            <pc:sldMk cId="310109243" sldId="305"/>
            <ac:spMk id="3" creationId="{2E1795B8-38F1-63F0-CC26-AA4F8F2677C2}"/>
          </ac:spMkLst>
        </pc:spChg>
        <pc:picChg chg="add mod">
          <ac:chgData name="Chung-Yuan Cheng" userId="a09f20b55ac566c1" providerId="LiveId" clId="{A281508A-A402-4515-A6D2-93B7B88B9803}" dt="2022-08-15T08:29:54.969" v="3356" actId="1076"/>
          <ac:picMkLst>
            <pc:docMk/>
            <pc:sldMk cId="310109243" sldId="305"/>
            <ac:picMk id="6146" creationId="{9C28C30F-21F3-BA33-05F7-50A9551F8C0D}"/>
          </ac:picMkLst>
        </pc:picChg>
        <pc:picChg chg="add mod">
          <ac:chgData name="Chung-Yuan Cheng" userId="a09f20b55ac566c1" providerId="LiveId" clId="{A281508A-A402-4515-A6D2-93B7B88B9803}" dt="2022-08-15T08:30:06.153" v="3361" actId="1076"/>
          <ac:picMkLst>
            <pc:docMk/>
            <pc:sldMk cId="310109243" sldId="305"/>
            <ac:picMk id="6148" creationId="{40914966-8AF6-BA90-66B8-5C170352263B}"/>
          </ac:picMkLst>
        </pc:picChg>
      </pc:sldChg>
      <pc:sldChg chg="addSp delSp new mod">
        <pc:chgData name="Chung-Yuan Cheng" userId="a09f20b55ac566c1" providerId="LiveId" clId="{A281508A-A402-4515-A6D2-93B7B88B9803}" dt="2022-08-15T08:30:36.153" v="3364"/>
        <pc:sldMkLst>
          <pc:docMk/>
          <pc:sldMk cId="368793095" sldId="306"/>
        </pc:sldMkLst>
        <pc:spChg chg="del">
          <ac:chgData name="Chung-Yuan Cheng" userId="a09f20b55ac566c1" providerId="LiveId" clId="{A281508A-A402-4515-A6D2-93B7B88B9803}" dt="2022-08-15T08:30:35.759" v="3363" actId="478"/>
          <ac:spMkLst>
            <pc:docMk/>
            <pc:sldMk cId="368793095" sldId="306"/>
            <ac:spMk id="2" creationId="{17726101-E706-F07D-FDB4-DE2A3BDD9E52}"/>
          </ac:spMkLst>
        </pc:spChg>
        <pc:spChg chg="del">
          <ac:chgData name="Chung-Yuan Cheng" userId="a09f20b55ac566c1" providerId="LiveId" clId="{A281508A-A402-4515-A6D2-93B7B88B9803}" dt="2022-08-15T08:30:35.759" v="3363" actId="478"/>
          <ac:spMkLst>
            <pc:docMk/>
            <pc:sldMk cId="368793095" sldId="306"/>
            <ac:spMk id="3" creationId="{EB61B0EA-3491-61C4-DFA9-31682260CD1D}"/>
          </ac:spMkLst>
        </pc:spChg>
        <pc:picChg chg="add">
          <ac:chgData name="Chung-Yuan Cheng" userId="a09f20b55ac566c1" providerId="LiveId" clId="{A281508A-A402-4515-A6D2-93B7B88B9803}" dt="2022-08-15T08:30:36.153" v="3364"/>
          <ac:picMkLst>
            <pc:docMk/>
            <pc:sldMk cId="368793095" sldId="306"/>
            <ac:picMk id="7170" creationId="{C41E9FA7-B4EE-BE4E-DA6F-B7D76C9CA3AB}"/>
          </ac:picMkLst>
        </pc:picChg>
      </pc:sldChg>
      <pc:sldChg chg="addSp delSp modSp new mod">
        <pc:chgData name="Chung-Yuan Cheng" userId="a09f20b55ac566c1" providerId="LiveId" clId="{A281508A-A402-4515-A6D2-93B7B88B9803}" dt="2022-08-15T08:32:35.424" v="3389" actId="1076"/>
        <pc:sldMkLst>
          <pc:docMk/>
          <pc:sldMk cId="771912463" sldId="307"/>
        </pc:sldMkLst>
        <pc:spChg chg="del">
          <ac:chgData name="Chung-Yuan Cheng" userId="a09f20b55ac566c1" providerId="LiveId" clId="{A281508A-A402-4515-A6D2-93B7B88B9803}" dt="2022-08-15T08:30:53.574" v="3366" actId="478"/>
          <ac:spMkLst>
            <pc:docMk/>
            <pc:sldMk cId="771912463" sldId="307"/>
            <ac:spMk id="2" creationId="{C1C91BF8-DF40-5C61-AC92-350AAB5D5D6F}"/>
          </ac:spMkLst>
        </pc:spChg>
        <pc:spChg chg="del">
          <ac:chgData name="Chung-Yuan Cheng" userId="a09f20b55ac566c1" providerId="LiveId" clId="{A281508A-A402-4515-A6D2-93B7B88B9803}" dt="2022-08-15T08:30:53.574" v="3366" actId="478"/>
          <ac:spMkLst>
            <pc:docMk/>
            <pc:sldMk cId="771912463" sldId="307"/>
            <ac:spMk id="3" creationId="{6712B82C-657E-EFC1-CE9E-2EADCA8FA1C4}"/>
          </ac:spMkLst>
        </pc:spChg>
        <pc:picChg chg="add mod">
          <ac:chgData name="Chung-Yuan Cheng" userId="a09f20b55ac566c1" providerId="LiveId" clId="{A281508A-A402-4515-A6D2-93B7B88B9803}" dt="2022-08-15T08:32:25.999" v="3385" actId="1076"/>
          <ac:picMkLst>
            <pc:docMk/>
            <pc:sldMk cId="771912463" sldId="307"/>
            <ac:picMk id="5" creationId="{38E52482-FBD3-859C-549F-6CEA84A0A8C4}"/>
          </ac:picMkLst>
        </pc:picChg>
        <pc:picChg chg="add mod">
          <ac:chgData name="Chung-Yuan Cheng" userId="a09f20b55ac566c1" providerId="LiveId" clId="{A281508A-A402-4515-A6D2-93B7B88B9803}" dt="2022-08-15T08:32:35.424" v="3389" actId="1076"/>
          <ac:picMkLst>
            <pc:docMk/>
            <pc:sldMk cId="771912463" sldId="307"/>
            <ac:picMk id="8194" creationId="{5C86E2C0-0BF6-5887-82D6-FF1AF57CBA5A}"/>
          </ac:picMkLst>
        </pc:picChg>
        <pc:picChg chg="add mod">
          <ac:chgData name="Chung-Yuan Cheng" userId="a09f20b55ac566c1" providerId="LiveId" clId="{A281508A-A402-4515-A6D2-93B7B88B9803}" dt="2022-08-15T08:32:31.928" v="3388" actId="1076"/>
          <ac:picMkLst>
            <pc:docMk/>
            <pc:sldMk cId="771912463" sldId="307"/>
            <ac:picMk id="8196" creationId="{2A7FB03B-7E25-B8EC-F389-B763FEF9D48F}"/>
          </ac:picMkLst>
        </pc:picChg>
      </pc:sldChg>
    </pc:docChg>
  </pc:docChgLst>
  <pc:docChgLst>
    <pc:chgData name="Chung-Yuan Cheng" userId="a09f20b55ac566c1" providerId="LiveId" clId="{C333F59E-E070-48BF-9FA4-ABE954170856}"/>
    <pc:docChg chg="undo custSel addSld delSld modSld">
      <pc:chgData name="Chung-Yuan Cheng" userId="a09f20b55ac566c1" providerId="LiveId" clId="{C333F59E-E070-48BF-9FA4-ABE954170856}" dt="2022-07-05T02:22:24.933" v="595"/>
      <pc:docMkLst>
        <pc:docMk/>
      </pc:docMkLst>
      <pc:sldChg chg="addSp delSp modSp new mod">
        <pc:chgData name="Chung-Yuan Cheng" userId="a09f20b55ac566c1" providerId="LiveId" clId="{C333F59E-E070-48BF-9FA4-ABE954170856}" dt="2022-07-05T02:19:44.632" v="588" actId="21"/>
        <pc:sldMkLst>
          <pc:docMk/>
          <pc:sldMk cId="1268316852" sldId="256"/>
        </pc:sldMkLst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2" creationId="{2E06170C-7154-D9EF-3ED2-DB390A550C21}"/>
          </ac:spMkLst>
        </pc:spChg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3" creationId="{903FC699-9C6C-3A84-ED6B-4143CD420FD2}"/>
          </ac:spMkLst>
        </pc:spChg>
        <pc:picChg chg="add del mod">
          <ac:chgData name="Chung-Yuan Cheng" userId="a09f20b55ac566c1" providerId="LiveId" clId="{C333F59E-E070-48BF-9FA4-ABE954170856}" dt="2022-07-05T02:19:44.632" v="588" actId="21"/>
          <ac:picMkLst>
            <pc:docMk/>
            <pc:sldMk cId="1268316852" sldId="256"/>
            <ac:picMk id="4" creationId="{90C7BE00-A3A6-B71F-34D6-12BD2F5F0A7B}"/>
          </ac:picMkLst>
        </pc:picChg>
      </pc:sldChg>
      <pc:sldChg chg="modSp new mod">
        <pc:chgData name="Chung-Yuan Cheng" userId="a09f20b55ac566c1" providerId="LiveId" clId="{C333F59E-E070-48BF-9FA4-ABE954170856}" dt="2022-07-04T07:33:13.150" v="320" actId="207"/>
        <pc:sldMkLst>
          <pc:docMk/>
          <pc:sldMk cId="1495511185" sldId="257"/>
        </pc:sldMkLst>
        <pc:spChg chg="mod">
          <ac:chgData name="Chung-Yuan Cheng" userId="a09f20b55ac566c1" providerId="LiveId" clId="{C333F59E-E070-48BF-9FA4-ABE954170856}" dt="2022-07-04T07:19:16.178" v="54" actId="20577"/>
          <ac:spMkLst>
            <pc:docMk/>
            <pc:sldMk cId="1495511185" sldId="257"/>
            <ac:spMk id="2" creationId="{AB6E5A64-8320-8E0A-6FAD-4227CF4088AA}"/>
          </ac:spMkLst>
        </pc:spChg>
        <pc:spChg chg="mod">
          <ac:chgData name="Chung-Yuan Cheng" userId="a09f20b55ac566c1" providerId="LiveId" clId="{C333F59E-E070-48BF-9FA4-ABE954170856}" dt="2022-07-04T07:33:13.150" v="320" actId="207"/>
          <ac:spMkLst>
            <pc:docMk/>
            <pc:sldMk cId="1495511185" sldId="257"/>
            <ac:spMk id="3" creationId="{1FD830A4-ADFD-E34C-6449-335AA486BBFD}"/>
          </ac:spMkLst>
        </pc:spChg>
      </pc:sldChg>
      <pc:sldChg chg="modSp new del mod">
        <pc:chgData name="Chung-Yuan Cheng" userId="a09f20b55ac566c1" providerId="LiveId" clId="{C333F59E-E070-48BF-9FA4-ABE954170856}" dt="2022-07-04T07:20:48.822" v="64" actId="680"/>
        <pc:sldMkLst>
          <pc:docMk/>
          <pc:sldMk cId="1520706317" sldId="258"/>
        </pc:sldMkLst>
        <pc:spChg chg="mod">
          <ac:chgData name="Chung-Yuan Cheng" userId="a09f20b55ac566c1" providerId="LiveId" clId="{C333F59E-E070-48BF-9FA4-ABE954170856}" dt="2022-07-04T07:20:48.042" v="63"/>
          <ac:spMkLst>
            <pc:docMk/>
            <pc:sldMk cId="1520706317" sldId="258"/>
            <ac:spMk id="2" creationId="{C2DC3443-A4E5-3547-F4D9-3E2E3B54F3EA}"/>
          </ac:spMkLst>
        </pc:spChg>
      </pc:sldChg>
      <pc:sldChg chg="addSp delSp modSp new mod">
        <pc:chgData name="Chung-Yuan Cheng" userId="a09f20b55ac566c1" providerId="LiveId" clId="{C333F59E-E070-48BF-9FA4-ABE954170856}" dt="2022-07-04T07:27:12.624" v="201" actId="14100"/>
        <pc:sldMkLst>
          <pc:docMk/>
          <pc:sldMk cId="2685547143" sldId="258"/>
        </pc:sldMkLst>
        <pc:spChg chg="mod">
          <ac:chgData name="Chung-Yuan Cheng" userId="a09f20b55ac566c1" providerId="LiveId" clId="{C333F59E-E070-48BF-9FA4-ABE954170856}" dt="2022-07-04T07:21:30.659" v="78" actId="1076"/>
          <ac:spMkLst>
            <pc:docMk/>
            <pc:sldMk cId="2685547143" sldId="258"/>
            <ac:spMk id="2" creationId="{78FE2351-9250-25D0-1990-742B1C91003A}"/>
          </ac:spMkLst>
        </pc:spChg>
        <pc:spChg chg="del">
          <ac:chgData name="Chung-Yuan Cheng" userId="a09f20b55ac566c1" providerId="LiveId" clId="{C333F59E-E070-48BF-9FA4-ABE954170856}" dt="2022-07-04T07:21:16.267" v="72" actId="478"/>
          <ac:spMkLst>
            <pc:docMk/>
            <pc:sldMk cId="2685547143" sldId="258"/>
            <ac:spMk id="3" creationId="{D9D46FFC-EA47-E18A-BE7A-023695AD761A}"/>
          </ac:spMkLst>
        </pc:spChg>
        <pc:spChg chg="add mod">
          <ac:chgData name="Chung-Yuan Cheng" userId="a09f20b55ac566c1" providerId="LiveId" clId="{C333F59E-E070-48BF-9FA4-ABE954170856}" dt="2022-07-04T07:27:04.976" v="198" actId="14100"/>
          <ac:spMkLst>
            <pc:docMk/>
            <pc:sldMk cId="2685547143" sldId="258"/>
            <ac:spMk id="7" creationId="{3BE06FEE-1BCF-4C44-822F-098AAC9B7166}"/>
          </ac:spMkLst>
        </pc:spChg>
        <pc:spChg chg="add mod">
          <ac:chgData name="Chung-Yuan Cheng" userId="a09f20b55ac566c1" providerId="LiveId" clId="{C333F59E-E070-48BF-9FA4-ABE954170856}" dt="2022-07-04T07:27:12.624" v="201" actId="14100"/>
          <ac:spMkLst>
            <pc:docMk/>
            <pc:sldMk cId="2685547143" sldId="258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21:14.385" v="71"/>
          <ac:picMkLst>
            <pc:docMk/>
            <pc:sldMk cId="2685547143" sldId="258"/>
            <ac:picMk id="1026" creationId="{7F169B8B-6CCF-C310-CFDA-11F8E9DB7345}"/>
          </ac:picMkLst>
        </pc:picChg>
        <pc:picChg chg="add mod">
          <ac:chgData name="Chung-Yuan Cheng" userId="a09f20b55ac566c1" providerId="LiveId" clId="{C333F59E-E070-48BF-9FA4-ABE954170856}" dt="2022-07-04T07:22:00.102" v="85" actId="1076"/>
          <ac:picMkLst>
            <pc:docMk/>
            <pc:sldMk cId="2685547143" sldId="258"/>
            <ac:picMk id="1028" creationId="{17130FC8-B447-7C93-6E45-EEBF2E3B05E9}"/>
          </ac:picMkLst>
        </pc:picChg>
        <pc:picChg chg="add mod">
          <ac:chgData name="Chung-Yuan Cheng" userId="a09f20b55ac566c1" providerId="LiveId" clId="{C333F59E-E070-48BF-9FA4-ABE954170856}" dt="2022-07-04T07:22:03.073" v="86" actId="1076"/>
          <ac:picMkLst>
            <pc:docMk/>
            <pc:sldMk cId="2685547143" sldId="258"/>
            <ac:picMk id="1030" creationId="{B34311CD-2E53-F61B-AFE6-1A843E0E3ED5}"/>
          </ac:picMkLst>
        </pc:picChg>
      </pc:sldChg>
      <pc:sldChg chg="addSp delSp modSp new mod">
        <pc:chgData name="Chung-Yuan Cheng" userId="a09f20b55ac566c1" providerId="LiveId" clId="{C333F59E-E070-48BF-9FA4-ABE954170856}" dt="2022-07-04T07:24:54.483" v="161" actId="1076"/>
        <pc:sldMkLst>
          <pc:docMk/>
          <pc:sldMk cId="1751505682" sldId="259"/>
        </pc:sldMkLst>
        <pc:spChg chg="mod">
          <ac:chgData name="Chung-Yuan Cheng" userId="a09f20b55ac566c1" providerId="LiveId" clId="{C333F59E-E070-48BF-9FA4-ABE954170856}" dt="2022-07-04T07:22:47.697" v="134" actId="1076"/>
          <ac:spMkLst>
            <pc:docMk/>
            <pc:sldMk cId="1751505682" sldId="259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2:28.229" v="124" actId="478"/>
          <ac:spMkLst>
            <pc:docMk/>
            <pc:sldMk cId="1751505682" sldId="259"/>
            <ac:spMk id="3" creationId="{1F7F944B-CE05-BE88-88A2-E4EB972F2435}"/>
          </ac:spMkLst>
        </pc:spChg>
        <pc:spChg chg="add mod">
          <ac:chgData name="Chung-Yuan Cheng" userId="a09f20b55ac566c1" providerId="LiveId" clId="{C333F59E-E070-48BF-9FA4-ABE954170856}" dt="2022-07-04T07:23:59.273" v="149" actId="1582"/>
          <ac:spMkLst>
            <pc:docMk/>
            <pc:sldMk cId="1751505682" sldId="259"/>
            <ac:spMk id="6" creationId="{9DE6B317-E943-E67D-BB37-6D8E26F4B43F}"/>
          </ac:spMkLst>
        </pc:spChg>
        <pc:spChg chg="add mod">
          <ac:chgData name="Chung-Yuan Cheng" userId="a09f20b55ac566c1" providerId="LiveId" clId="{C333F59E-E070-48BF-9FA4-ABE954170856}" dt="2022-07-04T07:24:06.148" v="152" actId="13822"/>
          <ac:spMkLst>
            <pc:docMk/>
            <pc:sldMk cId="1751505682" sldId="259"/>
            <ac:spMk id="7" creationId="{E095CF56-0309-8629-3072-88824DBEB664}"/>
          </ac:spMkLst>
        </pc:spChg>
        <pc:spChg chg="add mod">
          <ac:chgData name="Chung-Yuan Cheng" userId="a09f20b55ac566c1" providerId="LiveId" clId="{C333F59E-E070-48BF-9FA4-ABE954170856}" dt="2022-07-04T07:24:54.483" v="161" actId="1076"/>
          <ac:spMkLst>
            <pc:docMk/>
            <pc:sldMk cId="1751505682" sldId="259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3:25.024" v="145" actId="1076"/>
          <ac:picMkLst>
            <pc:docMk/>
            <pc:sldMk cId="1751505682" sldId="259"/>
            <ac:picMk id="5" creationId="{3C3A83E0-8D27-6791-C0C0-F61EE04481FC}"/>
          </ac:picMkLst>
        </pc:picChg>
        <pc:picChg chg="add del mod">
          <ac:chgData name="Chung-Yuan Cheng" userId="a09f20b55ac566c1" providerId="LiveId" clId="{C333F59E-E070-48BF-9FA4-ABE954170856}" dt="2022-07-04T07:22:36.784" v="129"/>
          <ac:picMkLst>
            <pc:docMk/>
            <pc:sldMk cId="1751505682" sldId="259"/>
            <ac:picMk id="2050" creationId="{59DA5612-5238-ECAE-9FE8-056AB69F7C7C}"/>
          </ac:picMkLst>
        </pc:picChg>
        <pc:picChg chg="add mod">
          <ac:chgData name="Chung-Yuan Cheng" userId="a09f20b55ac566c1" providerId="LiveId" clId="{C333F59E-E070-48BF-9FA4-ABE954170856}" dt="2022-07-04T07:23:07.124" v="141" actId="1076"/>
          <ac:picMkLst>
            <pc:docMk/>
            <pc:sldMk cId="1751505682" sldId="259"/>
            <ac:picMk id="2052" creationId="{95871711-BD25-C4C1-3558-2FFC3351064B}"/>
          </ac:picMkLst>
        </pc:picChg>
      </pc:sldChg>
      <pc:sldChg chg="addSp delSp modSp new del mod">
        <pc:chgData name="Chung-Yuan Cheng" userId="a09f20b55ac566c1" providerId="LiveId" clId="{C333F59E-E070-48BF-9FA4-ABE954170856}" dt="2022-07-04T07:28:41.418" v="203" actId="47"/>
        <pc:sldMkLst>
          <pc:docMk/>
          <pc:sldMk cId="1337638969" sldId="260"/>
        </pc:sldMkLst>
        <pc:spChg chg="mod">
          <ac:chgData name="Chung-Yuan Cheng" userId="a09f20b55ac566c1" providerId="LiveId" clId="{C333F59E-E070-48BF-9FA4-ABE954170856}" dt="2022-07-04T07:26:17.980" v="192" actId="1076"/>
          <ac:spMkLst>
            <pc:docMk/>
            <pc:sldMk cId="1337638969" sldId="260"/>
            <ac:spMk id="2" creationId="{504701F7-1230-1113-DC7C-440B4524CE71}"/>
          </ac:spMkLst>
        </pc:spChg>
        <pc:spChg chg="del">
          <ac:chgData name="Chung-Yuan Cheng" userId="a09f20b55ac566c1" providerId="LiveId" clId="{C333F59E-E070-48BF-9FA4-ABE954170856}" dt="2022-07-04T07:25:54.806" v="163" actId="478"/>
          <ac:spMkLst>
            <pc:docMk/>
            <pc:sldMk cId="1337638969" sldId="260"/>
            <ac:spMk id="3" creationId="{FBA9EFBC-8323-A558-C5A0-C1C554EB5478}"/>
          </ac:spMkLst>
        </pc:spChg>
        <pc:picChg chg="add mod">
          <ac:chgData name="Chung-Yuan Cheng" userId="a09f20b55ac566c1" providerId="LiveId" clId="{C333F59E-E070-48BF-9FA4-ABE954170856}" dt="2022-07-04T07:26:22.938" v="194" actId="1076"/>
          <ac:picMkLst>
            <pc:docMk/>
            <pc:sldMk cId="1337638969" sldId="260"/>
            <ac:picMk id="3074" creationId="{6422957D-87B4-8816-A3C0-0D293ED3AF1E}"/>
          </ac:picMkLst>
        </pc:picChg>
      </pc:sldChg>
      <pc:sldChg chg="addSp delSp modSp add mod">
        <pc:chgData name="Chung-Yuan Cheng" userId="a09f20b55ac566c1" providerId="LiveId" clId="{C333F59E-E070-48BF-9FA4-ABE954170856}" dt="2022-07-04T07:30:16.217" v="240" actId="14100"/>
        <pc:sldMkLst>
          <pc:docMk/>
          <pc:sldMk cId="1033489016" sldId="261"/>
        </pc:sldMkLst>
        <pc:spChg chg="mod">
          <ac:chgData name="Chung-Yuan Cheng" userId="a09f20b55ac566c1" providerId="LiveId" clId="{C333F59E-E070-48BF-9FA4-ABE954170856}" dt="2022-07-04T07:30:11.146" v="238" actId="14100"/>
          <ac:spMkLst>
            <pc:docMk/>
            <pc:sldMk cId="1033489016" sldId="261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16.217" v="240" actId="14100"/>
          <ac:spMkLst>
            <pc:docMk/>
            <pc:sldMk cId="1033489016" sldId="261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30:06.217" v="236" actId="478"/>
          <ac:picMkLst>
            <pc:docMk/>
            <pc:sldMk cId="1033489016" sldId="261"/>
            <ac:picMk id="1028" creationId="{17130FC8-B447-7C93-6E45-EEBF2E3B05E9}"/>
          </ac:picMkLst>
        </pc:picChg>
      </pc:sldChg>
      <pc:sldChg chg="addSp delSp modSp add mod">
        <pc:chgData name="Chung-Yuan Cheng" userId="a09f20b55ac566c1" providerId="LiveId" clId="{C333F59E-E070-48BF-9FA4-ABE954170856}" dt="2022-07-04T07:29:31.547" v="231" actId="1076"/>
        <pc:sldMkLst>
          <pc:docMk/>
          <pc:sldMk cId="4279840792" sldId="262"/>
        </pc:sldMkLst>
        <pc:spChg chg="mod">
          <ac:chgData name="Chung-Yuan Cheng" userId="a09f20b55ac566c1" providerId="LiveId" clId="{C333F59E-E070-48BF-9FA4-ABE954170856}" dt="2022-07-04T07:28:59.772" v="222" actId="20577"/>
          <ac:spMkLst>
            <pc:docMk/>
            <pc:sldMk cId="4279840792" sldId="262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9:23.948" v="226" actId="478"/>
          <ac:spMkLst>
            <pc:docMk/>
            <pc:sldMk cId="4279840792" sldId="262"/>
            <ac:spMk id="6" creationId="{9DE6B317-E943-E67D-BB37-6D8E26F4B43F}"/>
          </ac:spMkLst>
        </pc:spChg>
        <pc:spChg chg="del">
          <ac:chgData name="Chung-Yuan Cheng" userId="a09f20b55ac566c1" providerId="LiveId" clId="{C333F59E-E070-48BF-9FA4-ABE954170856}" dt="2022-07-04T07:29:23.033" v="225" actId="478"/>
          <ac:spMkLst>
            <pc:docMk/>
            <pc:sldMk cId="4279840792" sldId="262"/>
            <ac:spMk id="7" creationId="{E095CF56-0309-8629-3072-88824DBEB664}"/>
          </ac:spMkLst>
        </pc:spChg>
        <pc:spChg chg="del">
          <ac:chgData name="Chung-Yuan Cheng" userId="a09f20b55ac566c1" providerId="LiveId" clId="{C333F59E-E070-48BF-9FA4-ABE954170856}" dt="2022-07-04T07:29:25.365" v="227" actId="478"/>
          <ac:spMkLst>
            <pc:docMk/>
            <pc:sldMk cId="4279840792" sldId="262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9:31.547" v="231" actId="1076"/>
          <ac:picMkLst>
            <pc:docMk/>
            <pc:sldMk cId="4279840792" sldId="262"/>
            <ac:picMk id="4" creationId="{670DE76F-12DB-3D20-7C21-5DDA5D8A3EA1}"/>
          </ac:picMkLst>
        </pc:picChg>
        <pc:picChg chg="del">
          <ac:chgData name="Chung-Yuan Cheng" userId="a09f20b55ac566c1" providerId="LiveId" clId="{C333F59E-E070-48BF-9FA4-ABE954170856}" dt="2022-07-04T07:29:22.647" v="224" actId="478"/>
          <ac:picMkLst>
            <pc:docMk/>
            <pc:sldMk cId="4279840792" sldId="262"/>
            <ac:picMk id="5" creationId="{3C3A83E0-8D27-6791-C0C0-F61EE04481FC}"/>
          </ac:picMkLst>
        </pc:picChg>
        <pc:picChg chg="del">
          <ac:chgData name="Chung-Yuan Cheng" userId="a09f20b55ac566c1" providerId="LiveId" clId="{C333F59E-E070-48BF-9FA4-ABE954170856}" dt="2022-07-04T07:29:22.042" v="223" actId="478"/>
          <ac:picMkLst>
            <pc:docMk/>
            <pc:sldMk cId="4279840792" sldId="262"/>
            <ac:picMk id="2052" creationId="{95871711-BD25-C4C1-3558-2FFC3351064B}"/>
          </ac:picMkLst>
        </pc:picChg>
      </pc:sldChg>
      <pc:sldChg chg="new del">
        <pc:chgData name="Chung-Yuan Cheng" userId="a09f20b55ac566c1" providerId="LiveId" clId="{C333F59E-E070-48BF-9FA4-ABE954170856}" dt="2022-07-04T07:30:52.597" v="246" actId="47"/>
        <pc:sldMkLst>
          <pc:docMk/>
          <pc:sldMk cId="3603772534" sldId="263"/>
        </pc:sldMkLst>
      </pc:sldChg>
      <pc:sldChg chg="delSp modSp add mod">
        <pc:chgData name="Chung-Yuan Cheng" userId="a09f20b55ac566c1" providerId="LiveId" clId="{C333F59E-E070-48BF-9FA4-ABE954170856}" dt="2022-07-04T07:30:47.109" v="244" actId="14100"/>
        <pc:sldMkLst>
          <pc:docMk/>
          <pc:sldMk cId="2549881351" sldId="264"/>
        </pc:sldMkLst>
        <pc:spChg chg="del">
          <ac:chgData name="Chung-Yuan Cheng" userId="a09f20b55ac566c1" providerId="LiveId" clId="{C333F59E-E070-48BF-9FA4-ABE954170856}" dt="2022-07-04T07:30:40.894" v="242" actId="478"/>
          <ac:spMkLst>
            <pc:docMk/>
            <pc:sldMk cId="2549881351" sldId="264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47.109" v="244" actId="14100"/>
          <ac:spMkLst>
            <pc:docMk/>
            <pc:sldMk cId="2549881351" sldId="264"/>
            <ac:spMk id="8" creationId="{BEE3B80F-39E8-D4AC-1953-5767D50DE110}"/>
          </ac:spMkLst>
        </pc:spChg>
      </pc:sldChg>
      <pc:sldChg chg="addSp delSp modSp add mod">
        <pc:chgData name="Chung-Yuan Cheng" userId="a09f20b55ac566c1" providerId="LiveId" clId="{C333F59E-E070-48BF-9FA4-ABE954170856}" dt="2022-07-04T07:32:22.823" v="307" actId="1076"/>
        <pc:sldMkLst>
          <pc:docMk/>
          <pc:sldMk cId="2311090476" sldId="265"/>
        </pc:sldMkLst>
        <pc:spChg chg="mod">
          <ac:chgData name="Chung-Yuan Cheng" userId="a09f20b55ac566c1" providerId="LiveId" clId="{C333F59E-E070-48BF-9FA4-ABE954170856}" dt="2022-07-04T07:31:07.872" v="283" actId="20577"/>
          <ac:spMkLst>
            <pc:docMk/>
            <pc:sldMk cId="2311090476" sldId="265"/>
            <ac:spMk id="2" creationId="{F98DE03B-100F-ED1F-B421-03E60E6F3132}"/>
          </ac:spMkLst>
        </pc:spChg>
        <pc:picChg chg="del">
          <ac:chgData name="Chung-Yuan Cheng" userId="a09f20b55ac566c1" providerId="LiveId" clId="{C333F59E-E070-48BF-9FA4-ABE954170856}" dt="2022-07-04T07:31:09.433" v="284" actId="478"/>
          <ac:picMkLst>
            <pc:docMk/>
            <pc:sldMk cId="2311090476" sldId="265"/>
            <ac:picMk id="4" creationId="{670DE76F-12DB-3D20-7C21-5DDA5D8A3EA1}"/>
          </ac:picMkLst>
        </pc:picChg>
        <pc:picChg chg="add mod">
          <ac:chgData name="Chung-Yuan Cheng" userId="a09f20b55ac566c1" providerId="LiveId" clId="{C333F59E-E070-48BF-9FA4-ABE954170856}" dt="2022-07-04T07:31:55.030" v="302" actId="1076"/>
          <ac:picMkLst>
            <pc:docMk/>
            <pc:sldMk cId="2311090476" sldId="265"/>
            <ac:picMk id="4098" creationId="{F6FCB7B3-3730-FE39-5261-FBC68138EAF8}"/>
          </ac:picMkLst>
        </pc:picChg>
        <pc:picChg chg="add mod">
          <ac:chgData name="Chung-Yuan Cheng" userId="a09f20b55ac566c1" providerId="LiveId" clId="{C333F59E-E070-48BF-9FA4-ABE954170856}" dt="2022-07-04T07:32:22.823" v="307" actId="1076"/>
          <ac:picMkLst>
            <pc:docMk/>
            <pc:sldMk cId="2311090476" sldId="265"/>
            <ac:picMk id="4100" creationId="{0175C77B-6D8B-A66A-E207-EE15C49BC5E0}"/>
          </ac:picMkLst>
        </pc:picChg>
      </pc:sldChg>
      <pc:sldChg chg="addSp delSp modSp new mod modClrScheme chgLayout">
        <pc:chgData name="Chung-Yuan Cheng" userId="a09f20b55ac566c1" providerId="LiveId" clId="{C333F59E-E070-48BF-9FA4-ABE954170856}" dt="2022-07-04T07:32:53.997" v="318"/>
        <pc:sldMkLst>
          <pc:docMk/>
          <pc:sldMk cId="2163468351" sldId="266"/>
        </pc:sldMkLst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2" creationId="{343327B6-2112-FAD0-BD12-2327969E012C}"/>
          </ac:spMkLst>
        </pc:spChg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3" creationId="{B764EA35-30E0-21DC-17E9-A581E15E73A5}"/>
          </ac:spMkLst>
        </pc:spChg>
        <pc:spChg chg="add mod ord">
          <ac:chgData name="Chung-Yuan Cheng" userId="a09f20b55ac566c1" providerId="LiveId" clId="{C333F59E-E070-48BF-9FA4-ABE954170856}" dt="2022-07-04T07:32:47.094" v="317" actId="20577"/>
          <ac:spMkLst>
            <pc:docMk/>
            <pc:sldMk cId="2163468351" sldId="266"/>
            <ac:spMk id="4" creationId="{2097E570-8715-1973-8ED3-46C3CDCF85AB}"/>
          </ac:spMkLst>
        </pc:spChg>
        <pc:spChg chg="add mod ord">
          <ac:chgData name="Chung-Yuan Cheng" userId="a09f20b55ac566c1" providerId="LiveId" clId="{C333F59E-E070-48BF-9FA4-ABE954170856}" dt="2022-07-04T07:32:53.997" v="318"/>
          <ac:spMkLst>
            <pc:docMk/>
            <pc:sldMk cId="2163468351" sldId="266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C333F59E-E070-48BF-9FA4-ABE954170856}" dt="2022-07-04T07:33:18.736" v="321" actId="207"/>
        <pc:sldMkLst>
          <pc:docMk/>
          <pc:sldMk cId="4154851638" sldId="267"/>
        </pc:sldMkLst>
        <pc:spChg chg="mod">
          <ac:chgData name="Chung-Yuan Cheng" userId="a09f20b55ac566c1" providerId="LiveId" clId="{C333F59E-E070-48BF-9FA4-ABE954170856}" dt="2022-07-04T07:33:18.736" v="321" actId="207"/>
          <ac:spMkLst>
            <pc:docMk/>
            <pc:sldMk cId="4154851638" sldId="267"/>
            <ac:spMk id="3" creationId="{1FD830A4-ADFD-E34C-6449-335AA486BBFD}"/>
          </ac:spMkLst>
        </pc:spChg>
      </pc:sldChg>
      <pc:sldChg chg="addSp delSp modSp add mod">
        <pc:chgData name="Chung-Yuan Cheng" userId="a09f20b55ac566c1" providerId="LiveId" clId="{C333F59E-E070-48BF-9FA4-ABE954170856}" dt="2022-07-04T07:40:36.661" v="428" actId="1038"/>
        <pc:sldMkLst>
          <pc:docMk/>
          <pc:sldMk cId="3351080956" sldId="268"/>
        </pc:sldMkLst>
        <pc:spChg chg="mod">
          <ac:chgData name="Chung-Yuan Cheng" userId="a09f20b55ac566c1" providerId="LiveId" clId="{C333F59E-E070-48BF-9FA4-ABE954170856}" dt="2022-07-04T07:35:32.486" v="361" actId="20577"/>
          <ac:spMkLst>
            <pc:docMk/>
            <pc:sldMk cId="3351080956" sldId="268"/>
            <ac:spMk id="2" creationId="{78FE2351-9250-25D0-1990-742B1C91003A}"/>
          </ac:spMkLst>
        </pc:spChg>
        <pc:spChg chg="add del">
          <ac:chgData name="Chung-Yuan Cheng" userId="a09f20b55ac566c1" providerId="LiveId" clId="{C333F59E-E070-48BF-9FA4-ABE954170856}" dt="2022-07-04T07:35:14.324" v="324"/>
          <ac:spMkLst>
            <pc:docMk/>
            <pc:sldMk cId="3351080956" sldId="268"/>
            <ac:spMk id="3" creationId="{9249AC68-B7F1-6339-9C26-80DC0475754B}"/>
          </ac:spMkLst>
        </pc:spChg>
        <pc:spChg chg="add del">
          <ac:chgData name="Chung-Yuan Cheng" userId="a09f20b55ac566c1" providerId="LiveId" clId="{C333F59E-E070-48BF-9FA4-ABE954170856}" dt="2022-07-04T07:35:17.981" v="326"/>
          <ac:spMkLst>
            <pc:docMk/>
            <pc:sldMk cId="3351080956" sldId="268"/>
            <ac:spMk id="4" creationId="{0AD140D6-618D-0676-7721-2DA5E3193F12}"/>
          </ac:spMkLst>
        </pc:spChg>
        <pc:spChg chg="del">
          <ac:chgData name="Chung-Yuan Cheng" userId="a09f20b55ac566c1" providerId="LiveId" clId="{C333F59E-E070-48BF-9FA4-ABE954170856}" dt="2022-07-04T07:35:36.033" v="364" actId="478"/>
          <ac:spMkLst>
            <pc:docMk/>
            <pc:sldMk cId="3351080956" sldId="268"/>
            <ac:spMk id="7" creationId="{3BE06FEE-1BCF-4C44-822F-098AAC9B7166}"/>
          </ac:spMkLst>
        </pc:spChg>
        <pc:spChg chg="del">
          <ac:chgData name="Chung-Yuan Cheng" userId="a09f20b55ac566c1" providerId="LiveId" clId="{C333F59E-E070-48BF-9FA4-ABE954170856}" dt="2022-07-04T07:35:36.741" v="365" actId="478"/>
          <ac:spMkLst>
            <pc:docMk/>
            <pc:sldMk cId="3351080956" sldId="268"/>
            <ac:spMk id="8" creationId="{BEE3B80F-39E8-D4AC-1953-5767D50DE110}"/>
          </ac:spMkLst>
        </pc:spChg>
        <pc:picChg chg="add mod">
          <ac:chgData name="Chung-Yuan Cheng" userId="a09f20b55ac566c1" providerId="LiveId" clId="{C333F59E-E070-48BF-9FA4-ABE954170856}" dt="2022-07-04T07:40:36.661" v="428" actId="1038"/>
          <ac:picMkLst>
            <pc:docMk/>
            <pc:sldMk cId="3351080956" sldId="268"/>
            <ac:picMk id="6" creationId="{2AF1DF8A-DC6A-D143-2998-DB98F9D4FE51}"/>
          </ac:picMkLst>
        </pc:picChg>
        <pc:picChg chg="add mod">
          <ac:chgData name="Chung-Yuan Cheng" userId="a09f20b55ac566c1" providerId="LiveId" clId="{C333F59E-E070-48BF-9FA4-ABE954170856}" dt="2022-07-04T07:40:33.927" v="424" actId="1076"/>
          <ac:picMkLst>
            <pc:docMk/>
            <pc:sldMk cId="3351080956" sldId="268"/>
            <ac:picMk id="10" creationId="{8D7BD146-21BC-E233-94DA-51EFD87536F3}"/>
          </ac:picMkLst>
        </pc:picChg>
        <pc:picChg chg="del">
          <ac:chgData name="Chung-Yuan Cheng" userId="a09f20b55ac566c1" providerId="LiveId" clId="{C333F59E-E070-48BF-9FA4-ABE954170856}" dt="2022-07-04T07:35:34.457" v="362" actId="478"/>
          <ac:picMkLst>
            <pc:docMk/>
            <pc:sldMk cId="3351080956" sldId="268"/>
            <ac:picMk id="1028" creationId="{17130FC8-B447-7C93-6E45-EEBF2E3B05E9}"/>
          </ac:picMkLst>
        </pc:picChg>
        <pc:picChg chg="del">
          <ac:chgData name="Chung-Yuan Cheng" userId="a09f20b55ac566c1" providerId="LiveId" clId="{C333F59E-E070-48BF-9FA4-ABE954170856}" dt="2022-07-04T07:35:35.110" v="363" actId="478"/>
          <ac:picMkLst>
            <pc:docMk/>
            <pc:sldMk cId="3351080956" sldId="268"/>
            <ac:picMk id="1030" creationId="{B34311CD-2E53-F61B-AFE6-1A843E0E3ED5}"/>
          </ac:picMkLst>
        </pc:picChg>
      </pc:sldChg>
      <pc:sldChg chg="addSp delSp modSp add mod">
        <pc:chgData name="Chung-Yuan Cheng" userId="a09f20b55ac566c1" providerId="LiveId" clId="{C333F59E-E070-48BF-9FA4-ABE954170856}" dt="2022-07-05T02:22:24.933" v="595"/>
        <pc:sldMkLst>
          <pc:docMk/>
          <pc:sldMk cId="1556673010" sldId="269"/>
        </pc:sldMkLst>
        <pc:spChg chg="mod">
          <ac:chgData name="Chung-Yuan Cheng" userId="a09f20b55ac566c1" providerId="LiveId" clId="{C333F59E-E070-48BF-9FA4-ABE954170856}" dt="2022-07-04T07:38:50.545" v="407" actId="20577"/>
          <ac:spMkLst>
            <pc:docMk/>
            <pc:sldMk cId="1556673010" sldId="269"/>
            <ac:spMk id="3" creationId="{1FD830A4-ADFD-E34C-6449-335AA486BBFD}"/>
          </ac:spMkLst>
        </pc:spChg>
        <pc:picChg chg="add del mod">
          <ac:chgData name="Chung-Yuan Cheng" userId="a09f20b55ac566c1" providerId="LiveId" clId="{C333F59E-E070-48BF-9FA4-ABE954170856}" dt="2022-07-05T02:19:39.655" v="585" actId="21"/>
          <ac:picMkLst>
            <pc:docMk/>
            <pc:sldMk cId="1556673010" sldId="269"/>
            <ac:picMk id="5" creationId="{8AC5FBB1-AC24-7752-07CC-EC386521BDB1}"/>
          </ac:picMkLst>
        </pc:picChg>
        <pc:picChg chg="add mod">
          <ac:chgData name="Chung-Yuan Cheng" userId="a09f20b55ac566c1" providerId="LiveId" clId="{C333F59E-E070-48BF-9FA4-ABE954170856}" dt="2022-07-05T02:19:51.762" v="592" actId="1076"/>
          <ac:picMkLst>
            <pc:docMk/>
            <pc:sldMk cId="1556673010" sldId="269"/>
            <ac:picMk id="6" creationId="{2AF221B0-87FB-B7A0-A884-0A40192AE00B}"/>
          </ac:picMkLst>
        </pc:picChg>
        <pc:inkChg chg="add">
          <ac:chgData name="Chung-Yuan Cheng" userId="a09f20b55ac566c1" providerId="LiveId" clId="{C333F59E-E070-48BF-9FA4-ABE954170856}" dt="2022-07-05T02:22:13.682" v="593" actId="9405"/>
          <ac:inkMkLst>
            <pc:docMk/>
            <pc:sldMk cId="1556673010" sldId="269"/>
            <ac:inkMk id="7" creationId="{7D9A0DE3-E32D-653C-6C1A-797EB21D146D}"/>
          </ac:inkMkLst>
        </pc:inkChg>
        <pc:inkChg chg="add del">
          <ac:chgData name="Chung-Yuan Cheng" userId="a09f20b55ac566c1" providerId="LiveId" clId="{C333F59E-E070-48BF-9FA4-ABE954170856}" dt="2022-07-05T02:22:24.933" v="595"/>
          <ac:inkMkLst>
            <pc:docMk/>
            <pc:sldMk cId="1556673010" sldId="269"/>
            <ac:inkMk id="8" creationId="{D3466756-CBF3-7B1B-B82B-9E219B83FEDE}"/>
          </ac:inkMkLst>
        </pc:inkChg>
      </pc:sldChg>
      <pc:sldChg chg="addSp delSp modSp new mod">
        <pc:chgData name="Chung-Yuan Cheng" userId="a09f20b55ac566c1" providerId="LiveId" clId="{C333F59E-E070-48BF-9FA4-ABE954170856}" dt="2022-07-04T07:48:50.208" v="460" actId="20577"/>
        <pc:sldMkLst>
          <pc:docMk/>
          <pc:sldMk cId="2748364674" sldId="270"/>
        </pc:sldMkLst>
        <pc:spChg chg="del">
          <ac:chgData name="Chung-Yuan Cheng" userId="a09f20b55ac566c1" providerId="LiveId" clId="{C333F59E-E070-48BF-9FA4-ABE954170856}" dt="2022-07-04T07:48:14.263" v="431" actId="478"/>
          <ac:spMkLst>
            <pc:docMk/>
            <pc:sldMk cId="2748364674" sldId="270"/>
            <ac:spMk id="2" creationId="{4EC3D137-65F1-FF37-1A74-8227C89E85AA}"/>
          </ac:spMkLst>
        </pc:spChg>
        <pc:spChg chg="del">
          <ac:chgData name="Chung-Yuan Cheng" userId="a09f20b55ac566c1" providerId="LiveId" clId="{C333F59E-E070-48BF-9FA4-ABE954170856}" dt="2022-07-04T07:48:13.423" v="430" actId="478"/>
          <ac:spMkLst>
            <pc:docMk/>
            <pc:sldMk cId="2748364674" sldId="270"/>
            <ac:spMk id="3" creationId="{857AD0A7-3CE8-9FD7-6816-CF5475F3579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" creationId="{1C4AA6B6-0940-E5A9-6DBC-352594999D5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0" creationId="{6C8208C3-E598-3B62-6974-3095F270840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1" creationId="{1E502D57-EF35-ABAD-72EA-2BDC55DE110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2" creationId="{160F1E9E-C80E-0871-BF4B-55C9C3A22236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5" creationId="{78F7B2E9-25B8-70F2-E2AC-3785428B7E9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7" creationId="{517E3913-4CA1-45B2-389F-0EC2312F03B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8" creationId="{26099454-78DD-8B5B-AF62-175D84E28C4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2" creationId="{47D5CE33-B739-2E70-FC99-77BBF5822D99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3" creationId="{D9E67985-C2FD-4339-180C-AC0EE49716A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6" creationId="{3F5D1188-1028-F96B-CE54-43AA1D18B99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7" creationId="{1B4D70B2-31F9-4933-061C-D526D909686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2" creationId="{E8774A78-2B8B-7CF7-5824-B186736ED21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3" creationId="{C1F8E995-950D-DCF2-0FEC-1E875F410BAE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4" creationId="{2DC242AF-28DA-BFDA-40F7-1DDA246C00EB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6" creationId="{EAA53D51-6611-E112-DEC3-A329735B459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0" creationId="{D98BD423-1684-D77E-AC9A-B2D6CF8774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2" creationId="{50A4915D-E424-1477-CFA4-E474DEB829B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3" creationId="{FDA3D464-8C16-BB56-9FBF-1A93CAD434F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7" creationId="{F690BC93-CF05-D8C4-1094-AC2C7DFE0EE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8" creationId="{B2E7E5F4-CC42-92C2-DD34-2EB1657887F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2" creationId="{1C6554C8-0DC4-F974-1C1B-8D07E15B244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3" creationId="{733679E4-6FE1-37DC-1377-EA8F01058BB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5" creationId="{98CE4A60-F746-AE62-3A82-21560AE05C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8" creationId="{A73E9664-4D06-9C36-C0F3-548E6CE1F82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9" creationId="{E5C3E2A1-10EC-2ACC-31EE-E071FD4E15F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2" creationId="{43778654-AC90-FB31-3E71-A8C386F467C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3" creationId="{DFEE391B-E8BF-F207-0C0E-9FAB19778F7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7" creationId="{7EC0C828-E2AA-2445-8AC0-489069B1A92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9" creationId="{DD8819E6-6DC7-B2AE-2D67-A8C1BE20082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0" creationId="{C07C30DE-FAFD-3337-9216-A4BA9EDE979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4" creationId="{AFB881F9-CB5B-1CD9-23CF-B99231DB475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5" creationId="{F863111F-DC65-0F06-35CC-F6C8BD049D7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9" creationId="{AD4A2832-3E40-96A8-83D3-16FA166CBD9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80" creationId="{41E24F88-1507-A0D1-6281-266444332CE9}"/>
          </ac:spMkLst>
        </pc:spChg>
        <pc:spChg chg="add mod">
          <ac:chgData name="Chung-Yuan Cheng" userId="a09f20b55ac566c1" providerId="LiveId" clId="{C333F59E-E070-48BF-9FA4-ABE954170856}" dt="2022-07-04T07:48:50.208" v="460" actId="20577"/>
          <ac:spMkLst>
            <pc:docMk/>
            <pc:sldMk cId="2748364674" sldId="270"/>
            <ac:spMk id="83" creationId="{519240A1-B7C5-08BC-D67E-898FFB8F2CDF}"/>
          </ac:spMkLst>
        </pc:s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4" creationId="{5463A954-EEAE-289A-59F0-F310D9E08C2F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" creationId="{B383488D-0593-A10E-6EEB-2807023B09CA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" creationId="{E6DEF23D-5945-D7E7-20F2-90513785FDC9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13" creationId="{B76746D5-C830-15AE-ED66-4C95B52CCBF2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4" creationId="{27D6FCC5-7677-C71E-48FC-EEE2A004A24E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6" creationId="{5B753D73-155A-883E-273F-EEFF2D52FD96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29" creationId="{907D5673-9591-7275-B4F1-18608A37F65E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35" creationId="{E9D26CCE-96B7-9FCF-06A9-9D85379F8F8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7" creationId="{ACDFA823-BC26-ED89-45BF-0FC90EB69240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9" creationId="{949AF8EF-5792-706F-AFC9-4DD12DF6A83B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41" creationId="{E9E52CC6-AD9C-36DF-5A6E-A8766BCDACF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0" creationId="{9265D3AD-D04A-69D6-918C-F81C01BC5D1C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54" creationId="{AF93EF53-E26D-6AEF-FA7F-A0F390E44B81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6" creationId="{7DD6048A-AB8D-82E1-E65F-0F50DB8EA98D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6" creationId="{448A9FBD-E217-5CAF-902C-71E1F0DF0327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8" creationId="{CA445F8E-211D-67A5-5CBE-4070D6F8622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7" creationId="{E4451124-35F4-606D-9CC7-13E7B4B88BA3}"/>
          </ac:grpSpMkLst>
        </pc:grpChg>
        <pc:picChg chg="add mod">
          <ac:chgData name="Chung-Yuan Cheng" userId="a09f20b55ac566c1" providerId="LiveId" clId="{C333F59E-E070-48BF-9FA4-ABE954170856}" dt="2022-07-04T07:48:33.429" v="439" actId="1076"/>
          <ac:picMkLst>
            <pc:docMk/>
            <pc:sldMk cId="2748364674" sldId="270"/>
            <ac:picMk id="82" creationId="{DA086D04-0BAF-502A-3C09-10B37CE4A9C1}"/>
          </ac:picMkLst>
        </pc:pic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8" creationId="{8CA1456E-93C8-9C33-763B-6616CCC6C3D5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9" creationId="{9311352D-A0C0-8904-79DB-0D0FFD88B9D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19" creationId="{4E6BB03B-E21D-5D16-3DC9-E6D797C74B8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0" creationId="{F934143A-1CFE-0D62-EA0D-C5ABC8901E2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1" creationId="{8A4B1ADC-8B52-9CBA-AEE7-26B5575719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4" creationId="{C09E9D03-7310-811C-45A1-B9DDA0C3621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5" creationId="{03614A19-BB38-24E8-37E4-55C7037C690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8" creationId="{97CACE17-5A53-E7B2-07B4-003581694CE6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0" creationId="{926F2579-EAFD-8C32-2E8F-74F5701AA7A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1" creationId="{E6948183-59F7-339C-E983-7F4787F4719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8" creationId="{D8F9650F-2D84-A9D3-DC80-4FDA3E3C2D8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4" creationId="{5F66BF3F-6C1A-3CC6-088A-B700282DFEF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5" creationId="{AA13AA26-01FC-24B2-1E45-AC9B2B447AD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6" creationId="{561368BF-0F20-C714-53F9-E6ADC06796A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9" creationId="{F417953B-1A4A-F662-59F4-C5E43BE8F3D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1" creationId="{823A737C-D7FE-F2FA-088E-433DBE8D4CC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7" creationId="{718D1E5D-5611-8DFC-2220-C13D050D9273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0" creationId="{AE93543B-A4AD-AAA6-36E9-60ED3C181C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1" creationId="{462E8A59-C933-CB1E-928C-BCAB9083707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4" creationId="{A155D511-9AEB-E5C4-F3B0-6BDE1FAE35A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5" creationId="{2106244D-D1B4-34D5-B88A-67309C68110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1" creationId="{84906098-98C7-0506-8FB0-2F070BC26352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2" creationId="{FDA32571-10B1-C0FF-DF2A-6DC0BB77156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3" creationId="{0362C3F9-1A31-23DE-86F3-FCE21FF4768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6" creationId="{1D61FBAA-0BC5-3008-9063-EB367B638B2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8" creationId="{1528D131-EEB3-D5E9-BB88-F8651CA04723}"/>
          </ac:cxnSpMkLst>
        </pc:cxnChg>
      </pc:sldChg>
      <pc:sldChg chg="addSp delSp modSp new mod setBg">
        <pc:chgData name="Chung-Yuan Cheng" userId="a09f20b55ac566c1" providerId="LiveId" clId="{C333F59E-E070-48BF-9FA4-ABE954170856}" dt="2022-07-04T07:50:36.225" v="493" actId="14100"/>
        <pc:sldMkLst>
          <pc:docMk/>
          <pc:sldMk cId="3766193038" sldId="271"/>
        </pc:sldMkLst>
        <pc:spChg chg="del">
          <ac:chgData name="Chung-Yuan Cheng" userId="a09f20b55ac566c1" providerId="LiveId" clId="{C333F59E-E070-48BF-9FA4-ABE954170856}" dt="2022-07-04T07:49:05.322" v="462" actId="478"/>
          <ac:spMkLst>
            <pc:docMk/>
            <pc:sldMk cId="3766193038" sldId="271"/>
            <ac:spMk id="2" creationId="{113600BF-E164-4FD1-52C1-73DE6D2C7CE3}"/>
          </ac:spMkLst>
        </pc:spChg>
        <pc:spChg chg="del">
          <ac:chgData name="Chung-Yuan Cheng" userId="a09f20b55ac566c1" providerId="LiveId" clId="{C333F59E-E070-48BF-9FA4-ABE954170856}" dt="2022-07-04T07:49:06.252" v="463" actId="478"/>
          <ac:spMkLst>
            <pc:docMk/>
            <pc:sldMk cId="3766193038" sldId="271"/>
            <ac:spMk id="3" creationId="{0B396988-C669-74BC-54D1-A5936F2AF20F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6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8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20" creationId="{FA75DFED-A0C1-4A83-BE1D-0271C1826EF6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6" creationId="{B63E10B8-7A5C-4E1D-BE92-AAA068608C08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7" creationId="{E1C32068-6A8E-44A5-BE2D-65E7EC2DBF9A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8" creationId="{83940A33-AE5F-4FC1-AFFF-1BC5DD32E14C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9" creationId="{9310DD53-17D0-4A12-A0E2-72F3334878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1" creationId="{56651B3B-2F8A-4E48-BEA0-5D35421CE7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2" creationId="{112839B5-6527-4FE1-B5CA-71D5FFC47C0E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3" creationId="{BE12D8E2-6088-4997-A8C6-1794DA9E1D48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4" creationId="{FAF10F47-1605-47C5-AE58-9062909ADA42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6" creationId="{12E8CD4E-6381-4807-AA5B-CE0024A8BE19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7" creationId="{D28445F8-F032-43C9-8D0F-A5155F525283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8" creationId="{36A325B5-56A3-425A-B9A3-0CEB7CA1BB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9" creationId="{B80DE958-9D45-4CAD-BF1F-FA2ED970B7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40" creationId="{BB93B4BF-AD35-4E52-8131-161C5FB9CDD7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2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3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4" creationId="{FA75DFED-A0C1-4A83-BE1D-0271C1826EF6}"/>
          </ac:spMkLst>
        </pc:spChg>
        <pc:picChg chg="add mod ord">
          <ac:chgData name="Chung-Yuan Cheng" userId="a09f20b55ac566c1" providerId="LiveId" clId="{C333F59E-E070-48BF-9FA4-ABE954170856}" dt="2022-07-04T07:50:36.225" v="493" actId="14100"/>
          <ac:picMkLst>
            <pc:docMk/>
            <pc:sldMk cId="3766193038" sldId="271"/>
            <ac:picMk id="5" creationId="{192D4E15-93E8-64D1-A76E-581921DC84B4}"/>
          </ac:picMkLst>
        </pc:picChg>
        <pc:picChg chg="add mod ord">
          <ac:chgData name="Chung-Yuan Cheng" userId="a09f20b55ac566c1" providerId="LiveId" clId="{C333F59E-E070-48BF-9FA4-ABE954170856}" dt="2022-07-04T07:50:32.285" v="491" actId="14100"/>
          <ac:picMkLst>
            <pc:docMk/>
            <pc:sldMk cId="3766193038" sldId="271"/>
            <ac:picMk id="7" creationId="{1E9B2E62-94D4-86C8-ABA2-34F8A7FEF496}"/>
          </ac:picMkLst>
        </pc:picChg>
        <pc:picChg chg="add mod ord">
          <ac:chgData name="Chung-Yuan Cheng" userId="a09f20b55ac566c1" providerId="LiveId" clId="{C333F59E-E070-48BF-9FA4-ABE954170856}" dt="2022-07-04T07:50:34.133" v="492" actId="14100"/>
          <ac:picMkLst>
            <pc:docMk/>
            <pc:sldMk cId="3766193038" sldId="271"/>
            <ac:picMk id="9" creationId="{E94CE70D-5559-24B9-AD03-8F2E48FBF8DD}"/>
          </ac:picMkLst>
        </pc:picChg>
        <pc:picChg chg="add mod">
          <ac:chgData name="Chung-Yuan Cheng" userId="a09f20b55ac566c1" providerId="LiveId" clId="{C333F59E-E070-48BF-9FA4-ABE954170856}" dt="2022-07-04T07:50:29.069" v="490" actId="14100"/>
          <ac:picMkLst>
            <pc:docMk/>
            <pc:sldMk cId="3766193038" sldId="271"/>
            <ac:picMk id="11" creationId="{2F36746B-ADAB-8DB1-9DAE-DF374F71B27C}"/>
          </ac:picMkLst>
        </pc:pic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2" creationId="{91B6081D-D3E8-4209-B85B-EB1C655A6272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3" creationId="{28CA55E4-1295-45C8-BA05-5A9E705B749A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4" creationId="{08C5794E-A9A1-4A23-AF68-C79A7822334C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6" creationId="{91B6081D-D3E8-4209-B85B-EB1C655A6272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7" creationId="{28CA55E4-1295-45C8-BA05-5A9E705B749A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8" creationId="{08C5794E-A9A1-4A23-AF68-C79A7822334C}"/>
          </ac:cxnSpMkLst>
        </pc:cxnChg>
      </pc:sldChg>
      <pc:sldChg chg="addSp delSp modSp new mod">
        <pc:chgData name="Chung-Yuan Cheng" userId="a09f20b55ac566c1" providerId="LiveId" clId="{C333F59E-E070-48BF-9FA4-ABE954170856}" dt="2022-07-04T07:52:19.551" v="506" actId="1076"/>
        <pc:sldMkLst>
          <pc:docMk/>
          <pc:sldMk cId="3036817265" sldId="272"/>
        </pc:sldMkLst>
        <pc:spChg chg="del">
          <ac:chgData name="Chung-Yuan Cheng" userId="a09f20b55ac566c1" providerId="LiveId" clId="{C333F59E-E070-48BF-9FA4-ABE954170856}" dt="2022-07-04T07:51:36.320" v="496" actId="478"/>
          <ac:spMkLst>
            <pc:docMk/>
            <pc:sldMk cId="3036817265" sldId="272"/>
            <ac:spMk id="2" creationId="{E5F8CBE7-1A10-0C0F-FDEF-9A6F7670FAC0}"/>
          </ac:spMkLst>
        </pc:spChg>
        <pc:spChg chg="del">
          <ac:chgData name="Chung-Yuan Cheng" userId="a09f20b55ac566c1" providerId="LiveId" clId="{C333F59E-E070-48BF-9FA4-ABE954170856}" dt="2022-07-04T07:51:35.657" v="495" actId="478"/>
          <ac:spMkLst>
            <pc:docMk/>
            <pc:sldMk cId="3036817265" sldId="272"/>
            <ac:spMk id="3" creationId="{6D4EF351-69CF-9F60-0B82-F6D7BEA844CB}"/>
          </ac:spMkLst>
        </pc:spChg>
        <pc:picChg chg="add mod">
          <ac:chgData name="Chung-Yuan Cheng" userId="a09f20b55ac566c1" providerId="LiveId" clId="{C333F59E-E070-48BF-9FA4-ABE954170856}" dt="2022-07-04T07:52:08.564" v="502" actId="1076"/>
          <ac:picMkLst>
            <pc:docMk/>
            <pc:sldMk cId="3036817265" sldId="272"/>
            <ac:picMk id="5" creationId="{9ECDAC5D-4B3B-011B-EDBB-CC3D6727888E}"/>
          </ac:picMkLst>
        </pc:picChg>
        <pc:picChg chg="add mod">
          <ac:chgData name="Chung-Yuan Cheng" userId="a09f20b55ac566c1" providerId="LiveId" clId="{C333F59E-E070-48BF-9FA4-ABE954170856}" dt="2022-07-04T07:52:19.551" v="506" actId="1076"/>
          <ac:picMkLst>
            <pc:docMk/>
            <pc:sldMk cId="3036817265" sldId="272"/>
            <ac:picMk id="7" creationId="{3ADA3DD4-6F99-9F59-6034-B5E580EA5984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2:50.112" v="516" actId="14100"/>
        <pc:sldMkLst>
          <pc:docMk/>
          <pc:sldMk cId="918781856" sldId="273"/>
        </pc:sldMkLst>
        <pc:spChg chg="del">
          <ac:chgData name="Chung-Yuan Cheng" userId="a09f20b55ac566c1" providerId="LiveId" clId="{C333F59E-E070-48BF-9FA4-ABE954170856}" dt="2022-07-04T07:52:35.201" v="508" actId="478"/>
          <ac:spMkLst>
            <pc:docMk/>
            <pc:sldMk cId="918781856" sldId="273"/>
            <ac:spMk id="2" creationId="{6B183589-A956-73A1-A3CC-3236271C0214}"/>
          </ac:spMkLst>
        </pc:spChg>
        <pc:spChg chg="del">
          <ac:chgData name="Chung-Yuan Cheng" userId="a09f20b55ac566c1" providerId="LiveId" clId="{C333F59E-E070-48BF-9FA4-ABE954170856}" dt="2022-07-04T07:52:36.162" v="509" actId="478"/>
          <ac:spMkLst>
            <pc:docMk/>
            <pc:sldMk cId="918781856" sldId="273"/>
            <ac:spMk id="3" creationId="{1B9DA616-B4DF-0A5B-E68D-B3C4B6D57707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9" creationId="{AEC29838-228E-4DBB-993F-4459C0BD8ACB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1" creationId="{EB46DA45-3761-4335-B5CA-E03E76B5FA95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3" creationId="{678B38C7-930E-425A-AC28-8C36EE323840}"/>
          </ac:spMkLst>
        </pc:spChg>
        <pc:picChg chg="add mod">
          <ac:chgData name="Chung-Yuan Cheng" userId="a09f20b55ac566c1" providerId="LiveId" clId="{C333F59E-E070-48BF-9FA4-ABE954170856}" dt="2022-07-04T07:52:39.811" v="512" actId="26606"/>
          <ac:picMkLst>
            <pc:docMk/>
            <pc:sldMk cId="918781856" sldId="273"/>
            <ac:picMk id="4" creationId="{6D1992C9-1573-0630-AE38-08CF61F84A59}"/>
          </ac:picMkLst>
        </pc:picChg>
        <pc:picChg chg="add mod">
          <ac:chgData name="Chung-Yuan Cheng" userId="a09f20b55ac566c1" providerId="LiveId" clId="{C333F59E-E070-48BF-9FA4-ABE954170856}" dt="2022-07-04T07:52:50.112" v="516" actId="14100"/>
          <ac:picMkLst>
            <pc:docMk/>
            <pc:sldMk cId="918781856" sldId="273"/>
            <ac:picMk id="8" creationId="{2444A8FE-BA7B-1906-3C21-EA5759A4B7B3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5:07.212" v="535" actId="1076"/>
        <pc:sldMkLst>
          <pc:docMk/>
          <pc:sldMk cId="1757355990" sldId="274"/>
        </pc:sldMkLst>
        <pc:spChg chg="del">
          <ac:chgData name="Chung-Yuan Cheng" userId="a09f20b55ac566c1" providerId="LiveId" clId="{C333F59E-E070-48BF-9FA4-ABE954170856}" dt="2022-07-04T07:54:07.071" v="520" actId="478"/>
          <ac:spMkLst>
            <pc:docMk/>
            <pc:sldMk cId="1757355990" sldId="274"/>
            <ac:spMk id="2" creationId="{4843B5CB-7905-78AE-AE1C-133B8133538A}"/>
          </ac:spMkLst>
        </pc:spChg>
        <pc:spChg chg="del">
          <ac:chgData name="Chung-Yuan Cheng" userId="a09f20b55ac566c1" providerId="LiveId" clId="{C333F59E-E070-48BF-9FA4-ABE954170856}" dt="2022-07-04T07:54:07.989" v="521" actId="478"/>
          <ac:spMkLst>
            <pc:docMk/>
            <pc:sldMk cId="1757355990" sldId="274"/>
            <ac:spMk id="3" creationId="{CCDA4F19-952E-FABF-A5F5-E6CFDB426FB6}"/>
          </ac:spMkLst>
        </pc:spChg>
        <pc:spChg chg="add">
          <ac:chgData name="Chung-Yuan Cheng" userId="a09f20b55ac566c1" providerId="LiveId" clId="{C333F59E-E070-48BF-9FA4-ABE954170856}" dt="2022-07-04T07:54:52.449" v="527" actId="26606"/>
          <ac:spMkLst>
            <pc:docMk/>
            <pc:sldMk cId="1757355990" sldId="274"/>
            <ac:spMk id="9223" creationId="{40832E00-4ABC-4FCE-AF5C-6740B8044BCC}"/>
          </ac:spMkLst>
        </pc:spChg>
        <pc:picChg chg="add mod">
          <ac:chgData name="Chung-Yuan Cheng" userId="a09f20b55ac566c1" providerId="LiveId" clId="{C333F59E-E070-48BF-9FA4-ABE954170856}" dt="2022-07-04T07:55:00.139" v="531" actId="1076"/>
          <ac:picMkLst>
            <pc:docMk/>
            <pc:sldMk cId="1757355990" sldId="274"/>
            <ac:picMk id="5" creationId="{85D405CA-8757-66A6-4E0B-BA11C3375D55}"/>
          </ac:picMkLst>
        </pc:picChg>
        <pc:picChg chg="add mod">
          <ac:chgData name="Chung-Yuan Cheng" userId="a09f20b55ac566c1" providerId="LiveId" clId="{C333F59E-E070-48BF-9FA4-ABE954170856}" dt="2022-07-04T07:55:07.212" v="535" actId="1076"/>
          <ac:picMkLst>
            <pc:docMk/>
            <pc:sldMk cId="1757355990" sldId="274"/>
            <ac:picMk id="9218" creationId="{60F2EE0F-6374-2F6C-80A7-3AFB98DB6F4B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6:49.634" v="547" actId="1076"/>
        <pc:sldMkLst>
          <pc:docMk/>
          <pc:sldMk cId="348177464" sldId="275"/>
        </pc:sldMkLst>
        <pc:spChg chg="del">
          <ac:chgData name="Chung-Yuan Cheng" userId="a09f20b55ac566c1" providerId="LiveId" clId="{C333F59E-E070-48BF-9FA4-ABE954170856}" dt="2022-07-04T07:56:16.489" v="538" actId="478"/>
          <ac:spMkLst>
            <pc:docMk/>
            <pc:sldMk cId="348177464" sldId="275"/>
            <ac:spMk id="2" creationId="{757945CE-6503-EBB5-C3EF-BC4340D181B5}"/>
          </ac:spMkLst>
        </pc:spChg>
        <pc:spChg chg="del">
          <ac:chgData name="Chung-Yuan Cheng" userId="a09f20b55ac566c1" providerId="LiveId" clId="{C333F59E-E070-48BF-9FA4-ABE954170856}" dt="2022-07-04T07:56:15.162" v="537" actId="478"/>
          <ac:spMkLst>
            <pc:docMk/>
            <pc:sldMk cId="348177464" sldId="275"/>
            <ac:spMk id="3" creationId="{8CDD8A6F-8849-FD52-E4A6-3C5740BECDA6}"/>
          </ac:spMkLst>
        </pc:spChg>
        <pc:spChg chg="add del mod">
          <ac:chgData name="Chung-Yuan Cheng" userId="a09f20b55ac566c1" providerId="LiveId" clId="{C333F59E-E070-48BF-9FA4-ABE954170856}" dt="2022-07-04T07:56:22.618" v="541" actId="478"/>
          <ac:spMkLst>
            <pc:docMk/>
            <pc:sldMk cId="348177464" sldId="275"/>
            <ac:spMk id="4" creationId="{FB24FE00-E209-8A04-5DB0-6113F039E464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7" creationId="{92F049D7-5036-56E9-E0B5-2CE925369420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8" creationId="{BBF464F2-5CD5-4297-0951-E54EF15FFFF6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9" creationId="{39A3CE91-F309-97ED-51B7-BA617533F028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10" creationId="{FA320810-1021-8798-AC8B-C836EA534F2F}"/>
          </ac:spMkLst>
        </pc:spChg>
        <pc:picChg chg="add mod">
          <ac:chgData name="Chung-Yuan Cheng" userId="a09f20b55ac566c1" providerId="LiveId" clId="{C333F59E-E070-48BF-9FA4-ABE954170856}" dt="2022-07-04T07:56:49.634" v="547" actId="1076"/>
          <ac:picMkLst>
            <pc:docMk/>
            <pc:sldMk cId="348177464" sldId="275"/>
            <ac:picMk id="5" creationId="{80DDE97D-B396-6E66-E2F1-B124B9C5413F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6" creationId="{918E94A7-88E2-3771-3001-3F07C091BE72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11" creationId="{5459884A-4678-4FB4-2140-5E52374F0C4C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7:26.936" v="552"/>
        <pc:sldMkLst>
          <pc:docMk/>
          <pc:sldMk cId="2268111140" sldId="276"/>
        </pc:sldMkLst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2" creationId="{91768CA4-8B9E-CEEB-FB67-FF8CE14628A9}"/>
          </ac:spMkLst>
        </pc:spChg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3" creationId="{A0E0E8CC-C2EF-FD93-2273-7266329EB591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4" creationId="{AF0FE450-C0A8-207E-3A11-213C193B046C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7" creationId="{E6519DBB-CB04-5EB9-74D5-262D23AAFDE0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8" creationId="{1832A37E-EDA9-E1CE-CAB3-55953FD10A13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9" creationId="{A54E80D0-BBFF-08AE-CD00-A7CB441E8002}"/>
          </ac:spMkLst>
        </pc:sp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5" creationId="{FC124825-98E4-F2E4-4CF3-01EF1ACC7E24}"/>
          </ac:picMkLst>
        </pc:pic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6" creationId="{E5FB7F84-B1A4-902E-6FF4-54B7A2F7C387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9:47.717" v="577" actId="1076"/>
        <pc:sldMkLst>
          <pc:docMk/>
          <pc:sldMk cId="1603267837" sldId="277"/>
        </pc:sldMkLst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2" creationId="{EC56ECBB-D01C-61AF-9559-A902484EB4DF}"/>
          </ac:spMkLst>
        </pc:spChg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3" creationId="{A3250BD0-CF93-0B31-CFC1-27F1D81E90AB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4" creationId="{81E0DDE1-83D9-941C-B028-1973CF1E08E6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6" creationId="{508C1F97-80A1-5EB3-4FB6-72DD9FF83F4B}"/>
          </ac:spMkLst>
        </pc:spChg>
        <pc:spChg chg="add mod">
          <ac:chgData name="Chung-Yuan Cheng" userId="a09f20b55ac566c1" providerId="LiveId" clId="{C333F59E-E070-48BF-9FA4-ABE954170856}" dt="2022-07-04T07:59:12.553" v="569" actId="207"/>
          <ac:spMkLst>
            <pc:docMk/>
            <pc:sldMk cId="1603267837" sldId="277"/>
            <ac:spMk id="7" creationId="{FC6F7377-E9F1-9B66-A9F4-3B5A8F372C51}"/>
          </ac:spMkLst>
        </pc:spChg>
        <pc:spChg chg="add mod">
          <ac:chgData name="Chung-Yuan Cheng" userId="a09f20b55ac566c1" providerId="LiveId" clId="{C333F59E-E070-48BF-9FA4-ABE954170856}" dt="2022-07-04T07:59:45.625" v="576" actId="1076"/>
          <ac:spMkLst>
            <pc:docMk/>
            <pc:sldMk cId="1603267837" sldId="277"/>
            <ac:spMk id="9" creationId="{940F2520-FC91-1AE2-5D4C-E6EF7A08912C}"/>
          </ac:spMkLst>
        </pc:spChg>
        <pc:picChg chg="add del mod">
          <ac:chgData name="Chung-Yuan Cheng" userId="a09f20b55ac566c1" providerId="LiveId" clId="{C333F59E-E070-48BF-9FA4-ABE954170856}" dt="2022-07-04T07:58:40.016" v="561"/>
          <ac:picMkLst>
            <pc:docMk/>
            <pc:sldMk cId="1603267837" sldId="277"/>
            <ac:picMk id="5" creationId="{6AAB5266-4BE7-0F20-EAA0-E28B1C940A05}"/>
          </ac:picMkLst>
        </pc:picChg>
        <pc:picChg chg="add mod">
          <ac:chgData name="Chung-Yuan Cheng" userId="a09f20b55ac566c1" providerId="LiveId" clId="{C333F59E-E070-48BF-9FA4-ABE954170856}" dt="2022-07-04T07:59:47.717" v="577" actId="1076"/>
          <ac:picMkLst>
            <pc:docMk/>
            <pc:sldMk cId="1603267837" sldId="277"/>
            <ac:picMk id="8" creationId="{082DF9FB-DD0A-4E33-D328-FDC6EA496403}"/>
          </ac:picMkLst>
        </pc:picChg>
      </pc:sldChg>
      <pc:sldChg chg="add del setBg">
        <pc:chgData name="Chung-Yuan Cheng" userId="a09f20b55ac566c1" providerId="LiveId" clId="{C333F59E-E070-48BF-9FA4-ABE954170856}" dt="2022-07-04T07:58:04.090" v="555" actId="47"/>
        <pc:sldMkLst>
          <pc:docMk/>
          <pc:sldMk cId="1913379058" sldId="278"/>
        </pc:sldMkLst>
      </pc:sldChg>
      <pc:sldChg chg="addSp delSp modSp add mod modNotesTx">
        <pc:chgData name="Chung-Yuan Cheng" userId="a09f20b55ac566c1" providerId="LiveId" clId="{C333F59E-E070-48BF-9FA4-ABE954170856}" dt="2022-07-04T08:00:58.308" v="582"/>
        <pc:sldMkLst>
          <pc:docMk/>
          <pc:sldMk cId="1945170978" sldId="278"/>
        </pc:sldMkLst>
        <pc:spChg chg="add del">
          <ac:chgData name="Chung-Yuan Cheng" userId="a09f20b55ac566c1" providerId="LiveId" clId="{C333F59E-E070-48BF-9FA4-ABE954170856}" dt="2022-07-04T08:00:48.227" v="580"/>
          <ac:spMkLst>
            <pc:docMk/>
            <pc:sldMk cId="1945170978" sldId="278"/>
            <ac:spMk id="2" creationId="{6321CAE8-6B81-A96C-9AEE-557AF2F51230}"/>
          </ac:spMkLst>
        </pc:spChg>
        <pc:spChg chg="mod">
          <ac:chgData name="Chung-Yuan Cheng" userId="a09f20b55ac566c1" providerId="LiveId" clId="{C333F59E-E070-48BF-9FA4-ABE954170856}" dt="2022-07-04T08:00:58.308" v="582"/>
          <ac:spMkLst>
            <pc:docMk/>
            <pc:sldMk cId="1945170978" sldId="278"/>
            <ac:spMk id="5" creationId="{7ADA7D19-59A8-4DDF-DF15-F7E318B446BE}"/>
          </ac:spMkLst>
        </pc:spChg>
      </pc:sldChg>
    </pc:docChg>
  </pc:docChgLst>
  <pc:docChgLst>
    <pc:chgData name="Chung-Yuan Cheng" userId="a09f20b55ac566c1" providerId="LiveId" clId="{653338B4-C04F-4A3E-BDE2-34B84683A7B4}"/>
    <pc:docChg chg="undo custSel addSld delSld modSld">
      <pc:chgData name="Chung-Yuan Cheng" userId="a09f20b55ac566c1" providerId="LiveId" clId="{653338B4-C04F-4A3E-BDE2-34B84683A7B4}" dt="2022-08-22T04:14:02.254" v="1086" actId="20577"/>
      <pc:docMkLst>
        <pc:docMk/>
      </pc:docMkLst>
      <pc:sldChg chg="modSp mod">
        <pc:chgData name="Chung-Yuan Cheng" userId="a09f20b55ac566c1" providerId="LiveId" clId="{653338B4-C04F-4A3E-BDE2-34B84683A7B4}" dt="2022-08-22T03:56:46.573" v="89" actId="20577"/>
        <pc:sldMkLst>
          <pc:docMk/>
          <pc:sldMk cId="1268316852" sldId="256"/>
        </pc:sldMkLst>
        <pc:spChg chg="mod">
          <ac:chgData name="Chung-Yuan Cheng" userId="a09f20b55ac566c1" providerId="LiveId" clId="{653338B4-C04F-4A3E-BDE2-34B84683A7B4}" dt="2022-08-22T03:56:46.573" v="89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653338B4-C04F-4A3E-BDE2-34B84683A7B4}" dt="2022-08-22T03:57:31.005" v="194" actId="20577"/>
        <pc:sldMkLst>
          <pc:docMk/>
          <pc:sldMk cId="1556673010" sldId="269"/>
        </pc:sldMkLst>
        <pc:spChg chg="mod">
          <ac:chgData name="Chung-Yuan Cheng" userId="a09f20b55ac566c1" providerId="LiveId" clId="{653338B4-C04F-4A3E-BDE2-34B84683A7B4}" dt="2022-08-22T03:57:31.005" v="194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addSp delSp modSp mod">
        <pc:chgData name="Chung-Yuan Cheng" userId="a09f20b55ac566c1" providerId="LiveId" clId="{653338B4-C04F-4A3E-BDE2-34B84683A7B4}" dt="2022-08-22T03:58:39.260" v="228" actId="1076"/>
        <pc:sldMkLst>
          <pc:docMk/>
          <pc:sldMk cId="2150275520" sldId="275"/>
        </pc:sldMkLst>
        <pc:spChg chg="mod">
          <ac:chgData name="Chung-Yuan Cheng" userId="a09f20b55ac566c1" providerId="LiveId" clId="{653338B4-C04F-4A3E-BDE2-34B84683A7B4}" dt="2022-08-22T03:57:47.925" v="214" actId="20577"/>
          <ac:spMkLst>
            <pc:docMk/>
            <pc:sldMk cId="2150275520" sldId="275"/>
            <ac:spMk id="2" creationId="{71B98024-E64E-4C12-5025-9CDE62707C15}"/>
          </ac:spMkLst>
        </pc:spChg>
        <pc:spChg chg="del">
          <ac:chgData name="Chung-Yuan Cheng" userId="a09f20b55ac566c1" providerId="LiveId" clId="{653338B4-C04F-4A3E-BDE2-34B84683A7B4}" dt="2022-08-22T03:57:50.966" v="217" actId="478"/>
          <ac:spMkLst>
            <pc:docMk/>
            <pc:sldMk cId="2150275520" sldId="275"/>
            <ac:spMk id="6" creationId="{8D557854-6BC8-F6D1-98A5-D463398A7744}"/>
          </ac:spMkLst>
        </pc:spChg>
        <pc:spChg chg="add mod">
          <ac:chgData name="Chung-Yuan Cheng" userId="a09f20b55ac566c1" providerId="LiveId" clId="{653338B4-C04F-4A3E-BDE2-34B84683A7B4}" dt="2022-08-22T03:58:03.415" v="220" actId="1076"/>
          <ac:spMkLst>
            <pc:docMk/>
            <pc:sldMk cId="2150275520" sldId="275"/>
            <ac:spMk id="7" creationId="{A4F8883E-61AB-EFAF-85F4-07CA6EEC932B}"/>
          </ac:spMkLst>
        </pc:spChg>
        <pc:spChg chg="del">
          <ac:chgData name="Chung-Yuan Cheng" userId="a09f20b55ac566c1" providerId="LiveId" clId="{653338B4-C04F-4A3E-BDE2-34B84683A7B4}" dt="2022-08-22T03:57:52.605" v="218" actId="478"/>
          <ac:spMkLst>
            <pc:docMk/>
            <pc:sldMk cId="2150275520" sldId="275"/>
            <ac:spMk id="12" creationId="{D506C4FD-5928-A1FE-A658-7A8037610427}"/>
          </ac:spMkLst>
        </pc:spChg>
        <pc:picChg chg="del">
          <ac:chgData name="Chung-Yuan Cheng" userId="a09f20b55ac566c1" providerId="LiveId" clId="{653338B4-C04F-4A3E-BDE2-34B84683A7B4}" dt="2022-08-22T03:57:50.045" v="215" actId="478"/>
          <ac:picMkLst>
            <pc:docMk/>
            <pc:sldMk cId="2150275520" sldId="275"/>
            <ac:picMk id="4" creationId="{7125BF31-4E61-1E49-F2C9-8D1B274F4D83}"/>
          </ac:picMkLst>
        </pc:picChg>
        <pc:picChg chg="del">
          <ac:chgData name="Chung-Yuan Cheng" userId="a09f20b55ac566c1" providerId="LiveId" clId="{653338B4-C04F-4A3E-BDE2-34B84683A7B4}" dt="2022-08-22T03:57:50.373" v="216" actId="478"/>
          <ac:picMkLst>
            <pc:docMk/>
            <pc:sldMk cId="2150275520" sldId="275"/>
            <ac:picMk id="5" creationId="{B1E97A1C-3576-5AE0-9A7A-8F61B4A81BE1}"/>
          </ac:picMkLst>
        </pc:picChg>
        <pc:picChg chg="add del">
          <ac:chgData name="Chung-Yuan Cheng" userId="a09f20b55ac566c1" providerId="LiveId" clId="{653338B4-C04F-4A3E-BDE2-34B84683A7B4}" dt="2022-08-22T03:58:11.595" v="222" actId="22"/>
          <ac:picMkLst>
            <pc:docMk/>
            <pc:sldMk cId="2150275520" sldId="275"/>
            <ac:picMk id="16" creationId="{C059349F-0324-D3B5-023C-24B097C18D95}"/>
          </ac:picMkLst>
        </pc:picChg>
        <pc:picChg chg="add mod">
          <ac:chgData name="Chung-Yuan Cheng" userId="a09f20b55ac566c1" providerId="LiveId" clId="{653338B4-C04F-4A3E-BDE2-34B84683A7B4}" dt="2022-08-22T03:58:38.569" v="227" actId="1076"/>
          <ac:picMkLst>
            <pc:docMk/>
            <pc:sldMk cId="2150275520" sldId="275"/>
            <ac:picMk id="18" creationId="{CBAEA243-EEF4-8AD7-FC40-339CD67C7772}"/>
          </ac:picMkLst>
        </pc:picChg>
        <pc:picChg chg="add mod">
          <ac:chgData name="Chung-Yuan Cheng" userId="a09f20b55ac566c1" providerId="LiveId" clId="{653338B4-C04F-4A3E-BDE2-34B84683A7B4}" dt="2022-08-22T03:58:39.260" v="228" actId="1076"/>
          <ac:picMkLst>
            <pc:docMk/>
            <pc:sldMk cId="2150275520" sldId="275"/>
            <ac:picMk id="20" creationId="{8584D6EC-AD25-24A1-3273-2BEAFAB9ECD1}"/>
          </ac:picMkLst>
        </pc:pic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8" creationId="{E0D2EEC6-1B8E-E812-3151-FFD8065374F3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9" creationId="{77689039-F5CF-252E-17E8-28AA1573B74A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0" creationId="{95276DE7-764F-240D-AFA9-906043C07454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1" creationId="{4C500EDB-D12C-17A4-19DC-25E53C43F1BB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3" creationId="{0B9E5D31-32BA-9744-8417-F981DC0B6F40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4" creationId="{4F89D84E-8096-6F7C-1109-A08F1ABCDC02}"/>
          </ac:inkMkLst>
        </pc:inkChg>
      </pc:sldChg>
      <pc:sldChg chg="addSp modSp new mod">
        <pc:chgData name="Chung-Yuan Cheng" userId="a09f20b55ac566c1" providerId="LiveId" clId="{653338B4-C04F-4A3E-BDE2-34B84683A7B4}" dt="2022-08-22T04:01:56.504" v="441" actId="20577"/>
        <pc:sldMkLst>
          <pc:docMk/>
          <pc:sldMk cId="1469161359" sldId="276"/>
        </pc:sldMkLst>
        <pc:spChg chg="mod">
          <ac:chgData name="Chung-Yuan Cheng" userId="a09f20b55ac566c1" providerId="LiveId" clId="{653338B4-C04F-4A3E-BDE2-34B84683A7B4}" dt="2022-08-22T04:00:01.595" v="306"/>
          <ac:spMkLst>
            <pc:docMk/>
            <pc:sldMk cId="1469161359" sldId="276"/>
            <ac:spMk id="2" creationId="{AE16DEF6-EDF5-06DD-49E1-6368D5B38DE1}"/>
          </ac:spMkLst>
        </pc:spChg>
        <pc:spChg chg="mod">
          <ac:chgData name="Chung-Yuan Cheng" userId="a09f20b55ac566c1" providerId="LiveId" clId="{653338B4-C04F-4A3E-BDE2-34B84683A7B4}" dt="2022-08-22T04:01:56.504" v="441" actId="20577"/>
          <ac:spMkLst>
            <pc:docMk/>
            <pc:sldMk cId="1469161359" sldId="276"/>
            <ac:spMk id="3" creationId="{51652CB4-11DB-59F0-BDAB-B9A44CA70288}"/>
          </ac:spMkLst>
        </pc:spChg>
        <pc:spChg chg="add mod">
          <ac:chgData name="Chung-Yuan Cheng" userId="a09f20b55ac566c1" providerId="LiveId" clId="{653338B4-C04F-4A3E-BDE2-34B84683A7B4}" dt="2022-08-22T04:00:08.493" v="310" actId="1076"/>
          <ac:spMkLst>
            <pc:docMk/>
            <pc:sldMk cId="1469161359" sldId="276"/>
            <ac:spMk id="5" creationId="{EF1EB913-FE67-AB5F-0B46-7FFABBAEF744}"/>
          </ac:spMkLst>
        </pc:spChg>
        <pc:picChg chg="add mod">
          <ac:chgData name="Chung-Yuan Cheng" userId="a09f20b55ac566c1" providerId="LiveId" clId="{653338B4-C04F-4A3E-BDE2-34B84683A7B4}" dt="2022-08-22T04:00:31.062" v="315" actId="1076"/>
          <ac:picMkLst>
            <pc:docMk/>
            <pc:sldMk cId="1469161359" sldId="276"/>
            <ac:picMk id="7" creationId="{8A659997-5565-BA3E-155F-1D9783BAE69D}"/>
          </ac:picMkLst>
        </pc:picChg>
      </pc:sldChg>
      <pc:sldChg chg="modSp new mod">
        <pc:chgData name="Chung-Yuan Cheng" userId="a09f20b55ac566c1" providerId="LiveId" clId="{653338B4-C04F-4A3E-BDE2-34B84683A7B4}" dt="2022-08-22T04:06:45.037" v="970" actId="20577"/>
        <pc:sldMkLst>
          <pc:docMk/>
          <pc:sldMk cId="1973813194" sldId="277"/>
        </pc:sldMkLst>
        <pc:spChg chg="mod">
          <ac:chgData name="Chung-Yuan Cheng" userId="a09f20b55ac566c1" providerId="LiveId" clId="{653338B4-C04F-4A3E-BDE2-34B84683A7B4}" dt="2022-08-22T04:02:19.618" v="485" actId="5793"/>
          <ac:spMkLst>
            <pc:docMk/>
            <pc:sldMk cId="1973813194" sldId="277"/>
            <ac:spMk id="2" creationId="{D5051BBD-406B-B831-C126-23B3D04BBF62}"/>
          </ac:spMkLst>
        </pc:spChg>
        <pc:spChg chg="mod">
          <ac:chgData name="Chung-Yuan Cheng" userId="a09f20b55ac566c1" providerId="LiveId" clId="{653338B4-C04F-4A3E-BDE2-34B84683A7B4}" dt="2022-08-22T04:06:45.037" v="970" actId="20577"/>
          <ac:spMkLst>
            <pc:docMk/>
            <pc:sldMk cId="1973813194" sldId="277"/>
            <ac:spMk id="3" creationId="{583891C6-CB1D-C0D0-C865-E45BA79A26C9}"/>
          </ac:spMkLst>
        </pc:spChg>
      </pc:sldChg>
      <pc:sldChg chg="addSp delSp modSp new mod">
        <pc:chgData name="Chung-Yuan Cheng" userId="a09f20b55ac566c1" providerId="LiveId" clId="{653338B4-C04F-4A3E-BDE2-34B84683A7B4}" dt="2022-08-22T04:12:49.278" v="1018" actId="14100"/>
        <pc:sldMkLst>
          <pc:docMk/>
          <pc:sldMk cId="3226137380" sldId="278"/>
        </pc:sldMkLst>
        <pc:spChg chg="mod">
          <ac:chgData name="Chung-Yuan Cheng" userId="a09f20b55ac566c1" providerId="LiveId" clId="{653338B4-C04F-4A3E-BDE2-34B84683A7B4}" dt="2022-08-22T04:11:36.341" v="1005" actId="1076"/>
          <ac:spMkLst>
            <pc:docMk/>
            <pc:sldMk cId="3226137380" sldId="278"/>
            <ac:spMk id="2" creationId="{165F0C88-E7FC-1AAA-4DB4-19EEFB11FA72}"/>
          </ac:spMkLst>
        </pc:spChg>
        <pc:spChg chg="del">
          <ac:chgData name="Chung-Yuan Cheng" userId="a09f20b55ac566c1" providerId="LiveId" clId="{653338B4-C04F-4A3E-BDE2-34B84683A7B4}" dt="2022-08-22T04:11:49.481" v="1010" actId="478"/>
          <ac:spMkLst>
            <pc:docMk/>
            <pc:sldMk cId="3226137380" sldId="278"/>
            <ac:spMk id="3" creationId="{CF749000-4E74-AC72-7F4C-4531E0C0DCB6}"/>
          </ac:spMkLst>
        </pc:spChg>
        <pc:spChg chg="add mod">
          <ac:chgData name="Chung-Yuan Cheng" userId="a09f20b55ac566c1" providerId="LiveId" clId="{653338B4-C04F-4A3E-BDE2-34B84683A7B4}" dt="2022-08-22T04:12:31.730" v="1014" actId="1076"/>
          <ac:spMkLst>
            <pc:docMk/>
            <pc:sldMk cId="3226137380" sldId="278"/>
            <ac:spMk id="5" creationId="{0E8DA047-6C3C-CA93-0EAA-E9E74D4BFD9A}"/>
          </ac:spMkLst>
        </pc:spChg>
        <pc:picChg chg="add mod">
          <ac:chgData name="Chung-Yuan Cheng" userId="a09f20b55ac566c1" providerId="LiveId" clId="{653338B4-C04F-4A3E-BDE2-34B84683A7B4}" dt="2022-08-22T04:12:49.278" v="1018" actId="14100"/>
          <ac:picMkLst>
            <pc:docMk/>
            <pc:sldMk cId="3226137380" sldId="278"/>
            <ac:picMk id="7" creationId="{BED5A989-E68D-019C-9148-F7E971DE1DFD}"/>
          </ac:picMkLst>
        </pc:picChg>
        <pc:picChg chg="add mod">
          <ac:chgData name="Chung-Yuan Cheng" userId="a09f20b55ac566c1" providerId="LiveId" clId="{653338B4-C04F-4A3E-BDE2-34B84683A7B4}" dt="2022-08-22T04:11:47.231" v="1009" actId="1076"/>
          <ac:picMkLst>
            <pc:docMk/>
            <pc:sldMk cId="3226137380" sldId="278"/>
            <ac:picMk id="1026" creationId="{B7F7771B-B0F6-825D-542B-3B8EFAF2571D}"/>
          </ac:picMkLst>
        </pc:picChg>
        <pc:picChg chg="add mod">
          <ac:chgData name="Chung-Yuan Cheng" userId="a09f20b55ac566c1" providerId="LiveId" clId="{653338B4-C04F-4A3E-BDE2-34B84683A7B4}" dt="2022-08-22T04:11:57.057" v="1012" actId="14100"/>
          <ac:picMkLst>
            <pc:docMk/>
            <pc:sldMk cId="3226137380" sldId="278"/>
            <ac:picMk id="1028" creationId="{809E6B5C-30D3-190C-A565-F046A6693FF8}"/>
          </ac:picMkLst>
        </pc:picChg>
      </pc:sldChg>
      <pc:sldChg chg="modSp new mod">
        <pc:chgData name="Chung-Yuan Cheng" userId="a09f20b55ac566c1" providerId="LiveId" clId="{653338B4-C04F-4A3E-BDE2-34B84683A7B4}" dt="2022-08-22T04:14:02.254" v="1086" actId="20577"/>
        <pc:sldMkLst>
          <pc:docMk/>
          <pc:sldMk cId="1596900626" sldId="279"/>
        </pc:sldMkLst>
        <pc:spChg chg="mod">
          <ac:chgData name="Chung-Yuan Cheng" userId="a09f20b55ac566c1" providerId="LiveId" clId="{653338B4-C04F-4A3E-BDE2-34B84683A7B4}" dt="2022-08-22T04:13:33.137" v="1025" actId="20577"/>
          <ac:spMkLst>
            <pc:docMk/>
            <pc:sldMk cId="1596900626" sldId="279"/>
            <ac:spMk id="2" creationId="{C1499D4D-FFC2-DDD6-D4C0-8F365B499D30}"/>
          </ac:spMkLst>
        </pc:spChg>
        <pc:spChg chg="mod">
          <ac:chgData name="Chung-Yuan Cheng" userId="a09f20b55ac566c1" providerId="LiveId" clId="{653338B4-C04F-4A3E-BDE2-34B84683A7B4}" dt="2022-08-22T04:14:02.254" v="1086" actId="20577"/>
          <ac:spMkLst>
            <pc:docMk/>
            <pc:sldMk cId="1596900626" sldId="279"/>
            <ac:spMk id="3" creationId="{097028D0-093D-5305-758B-A9F3558319AD}"/>
          </ac:spMkLst>
        </pc:spChg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1945170978" sldId="284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641077248" sldId="291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4015193586" sldId="293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2902478864" sldId="301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3435578632" sldId="302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624343584" sldId="303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207828477" sldId="304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310109243" sldId="305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368793095" sldId="306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771912463" sldId="307"/>
        </pc:sldMkLst>
      </pc:sldChg>
    </pc:docChg>
  </pc:docChgLst>
  <pc:docChgLst>
    <pc:chgData name="Chung-Yuan Cheng" userId="a09f20b55ac566c1" providerId="LiveId" clId="{DED67617-513D-4E46-B4FB-3381A1264FC6}"/>
    <pc:docChg chg="undo custSel addSld delSld modSld sldOrd">
      <pc:chgData name="Chung-Yuan Cheng" userId="a09f20b55ac566c1" providerId="LiveId" clId="{DED67617-513D-4E46-B4FB-3381A1264FC6}" dt="2022-07-25T07:46:13.161" v="317" actId="1076"/>
      <pc:docMkLst>
        <pc:docMk/>
      </pc:docMkLst>
      <pc:sldChg chg="modSp mod">
        <pc:chgData name="Chung-Yuan Cheng" userId="a09f20b55ac566c1" providerId="LiveId" clId="{DED67617-513D-4E46-B4FB-3381A1264FC6}" dt="2022-07-25T07:36:25.744" v="26" actId="20577"/>
        <pc:sldMkLst>
          <pc:docMk/>
          <pc:sldMk cId="1268316852" sldId="256"/>
        </pc:sldMkLst>
        <pc:spChg chg="mod">
          <ac:chgData name="Chung-Yuan Cheng" userId="a09f20b55ac566c1" providerId="LiveId" clId="{DED67617-513D-4E46-B4FB-3381A1264FC6}" dt="2022-07-25T07:36:25.744" v="26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DED67617-513D-4E46-B4FB-3381A1264FC6}" dt="2022-07-25T07:37:07.326" v="156" actId="20577"/>
        <pc:sldMkLst>
          <pc:docMk/>
          <pc:sldMk cId="1556673010" sldId="269"/>
        </pc:sldMkLst>
        <pc:spChg chg="mod">
          <ac:chgData name="Chung-Yuan Cheng" userId="a09f20b55ac566c1" providerId="LiveId" clId="{DED67617-513D-4E46-B4FB-3381A1264FC6}" dt="2022-07-25T07:37:07.326" v="156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2836893117" sldId="270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3694102492" sldId="271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510717001" sldId="272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3137063038" sldId="273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2450297388" sldId="274"/>
        </pc:sldMkLst>
      </pc:sldChg>
      <pc:sldChg chg="del">
        <pc:chgData name="Chung-Yuan Cheng" userId="a09f20b55ac566c1" providerId="LiveId" clId="{DED67617-513D-4E46-B4FB-3381A1264FC6}" dt="2022-07-25T07:37:48.785" v="158" actId="47"/>
        <pc:sldMkLst>
          <pc:docMk/>
          <pc:sldMk cId="3563467217" sldId="280"/>
        </pc:sldMkLst>
      </pc:sldChg>
      <pc:sldChg chg="del">
        <pc:chgData name="Chung-Yuan Cheng" userId="a09f20b55ac566c1" providerId="LiveId" clId="{DED67617-513D-4E46-B4FB-3381A1264FC6}" dt="2022-07-25T07:37:48.785" v="158" actId="47"/>
        <pc:sldMkLst>
          <pc:docMk/>
          <pc:sldMk cId="4241255893" sldId="281"/>
        </pc:sldMkLst>
      </pc:sldChg>
      <pc:sldChg chg="addSp delSp modSp mod">
        <pc:chgData name="Chung-Yuan Cheng" userId="a09f20b55ac566c1" providerId="LiveId" clId="{DED67617-513D-4E46-B4FB-3381A1264FC6}" dt="2022-07-25T07:46:13.161" v="317" actId="1076"/>
        <pc:sldMkLst>
          <pc:docMk/>
          <pc:sldMk cId="19238855" sldId="282"/>
        </pc:sldMkLst>
        <pc:spChg chg="add del mod">
          <ac:chgData name="Chung-Yuan Cheng" userId="a09f20b55ac566c1" providerId="LiveId" clId="{DED67617-513D-4E46-B4FB-3381A1264FC6}" dt="2022-07-25T07:46:02.939" v="311" actId="478"/>
          <ac:spMkLst>
            <pc:docMk/>
            <pc:sldMk cId="19238855" sldId="282"/>
            <ac:spMk id="3" creationId="{8FB30DE3-45BD-901E-816D-350D677C9089}"/>
          </ac:spMkLst>
        </pc:spChg>
        <pc:spChg chg="del">
          <ac:chgData name="Chung-Yuan Cheng" userId="a09f20b55ac566c1" providerId="LiveId" clId="{DED67617-513D-4E46-B4FB-3381A1264FC6}" dt="2022-07-25T07:46:01.260" v="310" actId="478"/>
          <ac:spMkLst>
            <pc:docMk/>
            <pc:sldMk cId="19238855" sldId="282"/>
            <ac:spMk id="4" creationId="{68B9754B-7C93-C3E0-309B-3E91151821F2}"/>
          </ac:spMkLst>
        </pc:spChg>
        <pc:spChg chg="del">
          <ac:chgData name="Chung-Yuan Cheng" userId="a09f20b55ac566c1" providerId="LiveId" clId="{DED67617-513D-4E46-B4FB-3381A1264FC6}" dt="2022-07-25T07:46:03.797" v="313" actId="478"/>
          <ac:spMkLst>
            <pc:docMk/>
            <pc:sldMk cId="19238855" sldId="282"/>
            <ac:spMk id="8" creationId="{EF22DB83-EC96-EF97-5B61-79F4BAA5972C}"/>
          </ac:spMkLst>
        </pc:spChg>
        <pc:spChg chg="del">
          <ac:chgData name="Chung-Yuan Cheng" userId="a09f20b55ac566c1" providerId="LiveId" clId="{DED67617-513D-4E46-B4FB-3381A1264FC6}" dt="2022-07-25T07:46:07.376" v="315" actId="478"/>
          <ac:spMkLst>
            <pc:docMk/>
            <pc:sldMk cId="19238855" sldId="282"/>
            <ac:spMk id="9" creationId="{7E8EF5E3-64EE-B4E0-D7D1-2FDBB2941587}"/>
          </ac:spMkLst>
        </pc:spChg>
        <pc:spChg chg="del">
          <ac:chgData name="Chung-Yuan Cheng" userId="a09f20b55ac566c1" providerId="LiveId" clId="{DED67617-513D-4E46-B4FB-3381A1264FC6}" dt="2022-07-25T07:46:07.376" v="315" actId="478"/>
          <ac:spMkLst>
            <pc:docMk/>
            <pc:sldMk cId="19238855" sldId="282"/>
            <ac:spMk id="10" creationId="{2D6267BA-C546-7FB8-8461-12B18AEB34AB}"/>
          </ac:spMkLst>
        </pc:spChg>
        <pc:picChg chg="mod">
          <ac:chgData name="Chung-Yuan Cheng" userId="a09f20b55ac566c1" providerId="LiveId" clId="{DED67617-513D-4E46-B4FB-3381A1264FC6}" dt="2022-07-25T07:46:13.161" v="317" actId="1076"/>
          <ac:picMkLst>
            <pc:docMk/>
            <pc:sldMk cId="19238855" sldId="282"/>
            <ac:picMk id="6" creationId="{7553D267-3F19-6893-DD47-4AA7C5A4676A}"/>
          </ac:picMkLst>
        </pc:picChg>
        <pc:picChg chg="del">
          <ac:chgData name="Chung-Yuan Cheng" userId="a09f20b55ac566c1" providerId="LiveId" clId="{DED67617-513D-4E46-B4FB-3381A1264FC6}" dt="2022-07-25T07:46:03.296" v="312" actId="478"/>
          <ac:picMkLst>
            <pc:docMk/>
            <pc:sldMk cId="19238855" sldId="282"/>
            <ac:picMk id="7" creationId="{A8663E7F-9B20-98B7-938E-146BF060991F}"/>
          </ac:picMkLst>
        </pc:picChg>
      </pc:sldChg>
      <pc:sldChg chg="modSp mod">
        <pc:chgData name="Chung-Yuan Cheng" userId="a09f20b55ac566c1" providerId="LiveId" clId="{DED67617-513D-4E46-B4FB-3381A1264FC6}" dt="2022-07-25T07:44:30.004" v="309" actId="20577"/>
        <pc:sldMkLst>
          <pc:docMk/>
          <pc:sldMk cId="1945170978" sldId="284"/>
        </pc:sldMkLst>
        <pc:spChg chg="mod">
          <ac:chgData name="Chung-Yuan Cheng" userId="a09f20b55ac566c1" providerId="LiveId" clId="{DED67617-513D-4E46-B4FB-3381A1264FC6}" dt="2022-07-25T07:44:30.004" v="309" actId="20577"/>
          <ac:spMkLst>
            <pc:docMk/>
            <pc:sldMk cId="1945170978" sldId="284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DED67617-513D-4E46-B4FB-3381A1264FC6}" dt="2022-07-25T07:38:33.194" v="199" actId="20577"/>
        <pc:sldMkLst>
          <pc:docMk/>
          <pc:sldMk cId="1135516928" sldId="285"/>
        </pc:sldMkLst>
        <pc:spChg chg="mod">
          <ac:chgData name="Chung-Yuan Cheng" userId="a09f20b55ac566c1" providerId="LiveId" clId="{DED67617-513D-4E46-B4FB-3381A1264FC6}" dt="2022-07-25T07:38:14.094" v="164" actId="20577"/>
          <ac:spMkLst>
            <pc:docMk/>
            <pc:sldMk cId="1135516928" sldId="285"/>
            <ac:spMk id="4" creationId="{2097E570-8715-1973-8ED3-46C3CDCF85AB}"/>
          </ac:spMkLst>
        </pc:spChg>
        <pc:spChg chg="mod">
          <ac:chgData name="Chung-Yuan Cheng" userId="a09f20b55ac566c1" providerId="LiveId" clId="{DED67617-513D-4E46-B4FB-3381A1264FC6}" dt="2022-07-25T07:38:33.194" v="199" actId="20577"/>
          <ac:spMkLst>
            <pc:docMk/>
            <pc:sldMk cId="1135516928" sldId="285"/>
            <ac:spMk id="5" creationId="{7ADA7D19-59A8-4DDF-DF15-F7E318B446BE}"/>
          </ac:spMkLst>
        </pc:sp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3124236175" sldId="285"/>
        </pc:sldMkLst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2922351844" sldId="286"/>
        </pc:sldMkLst>
      </pc:sldChg>
      <pc:sldChg chg="addSp delSp modSp new mod modClrScheme chgLayout">
        <pc:chgData name="Chung-Yuan Cheng" userId="a09f20b55ac566c1" providerId="LiveId" clId="{DED67617-513D-4E46-B4FB-3381A1264FC6}" dt="2022-07-25T07:39:21.122" v="215" actId="1076"/>
        <pc:sldMkLst>
          <pc:docMk/>
          <pc:sldMk cId="4241331648" sldId="286"/>
        </pc:sldMkLst>
        <pc:spChg chg="del mod ord">
          <ac:chgData name="Chung-Yuan Cheng" userId="a09f20b55ac566c1" providerId="LiveId" clId="{DED67617-513D-4E46-B4FB-3381A1264FC6}" dt="2022-07-25T07:38:50.554" v="201" actId="700"/>
          <ac:spMkLst>
            <pc:docMk/>
            <pc:sldMk cId="4241331648" sldId="286"/>
            <ac:spMk id="2" creationId="{2B7DCA55-D84E-6600-3669-E6140C1939C4}"/>
          </ac:spMkLst>
        </pc:spChg>
        <pc:spChg chg="del">
          <ac:chgData name="Chung-Yuan Cheng" userId="a09f20b55ac566c1" providerId="LiveId" clId="{DED67617-513D-4E46-B4FB-3381A1264FC6}" dt="2022-07-25T07:38:50.554" v="201" actId="700"/>
          <ac:spMkLst>
            <pc:docMk/>
            <pc:sldMk cId="4241331648" sldId="286"/>
            <ac:spMk id="3" creationId="{F2E53A85-BB96-DB8F-B340-189D32C6898B}"/>
          </ac:spMkLst>
        </pc:spChg>
        <pc:spChg chg="add mod ord">
          <ac:chgData name="Chung-Yuan Cheng" userId="a09f20b55ac566c1" providerId="LiveId" clId="{DED67617-513D-4E46-B4FB-3381A1264FC6}" dt="2022-07-25T07:39:16.511" v="213" actId="14100"/>
          <ac:spMkLst>
            <pc:docMk/>
            <pc:sldMk cId="4241331648" sldId="286"/>
            <ac:spMk id="4" creationId="{5807C04C-51E9-30CF-C772-1DB4C277FB80}"/>
          </ac:spMkLst>
        </pc:spChg>
        <pc:picChg chg="add mod">
          <ac:chgData name="Chung-Yuan Cheng" userId="a09f20b55ac566c1" providerId="LiveId" clId="{DED67617-513D-4E46-B4FB-3381A1264FC6}" dt="2022-07-25T07:39:21.122" v="215" actId="1076"/>
          <ac:picMkLst>
            <pc:docMk/>
            <pc:sldMk cId="4241331648" sldId="286"/>
            <ac:picMk id="6" creationId="{3011C72F-6D36-096E-7B39-D77B2CC8A059}"/>
          </ac:picMkLst>
        </pc:pic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1207326539" sldId="287"/>
        </pc:sldMkLst>
      </pc:sldChg>
      <pc:sldChg chg="addSp delSp modSp new mod">
        <pc:chgData name="Chung-Yuan Cheng" userId="a09f20b55ac566c1" providerId="LiveId" clId="{DED67617-513D-4E46-B4FB-3381A1264FC6}" dt="2022-07-25T07:41:46.478" v="249" actId="1076"/>
        <pc:sldMkLst>
          <pc:docMk/>
          <pc:sldMk cId="4038767178" sldId="287"/>
        </pc:sldMkLst>
        <pc:spChg chg="del">
          <ac:chgData name="Chung-Yuan Cheng" userId="a09f20b55ac566c1" providerId="LiveId" clId="{DED67617-513D-4E46-B4FB-3381A1264FC6}" dt="2022-07-25T07:40:04.786" v="221" actId="478"/>
          <ac:spMkLst>
            <pc:docMk/>
            <pc:sldMk cId="4038767178" sldId="287"/>
            <ac:spMk id="2" creationId="{ED0AD5C3-4DC3-6F76-02BD-4154F1AE8158}"/>
          </ac:spMkLst>
        </pc:spChg>
        <pc:picChg chg="add mod">
          <ac:chgData name="Chung-Yuan Cheng" userId="a09f20b55ac566c1" providerId="LiveId" clId="{DED67617-513D-4E46-B4FB-3381A1264FC6}" dt="2022-07-25T07:41:44.051" v="248" actId="1076"/>
          <ac:picMkLst>
            <pc:docMk/>
            <pc:sldMk cId="4038767178" sldId="287"/>
            <ac:picMk id="4" creationId="{1A9ADF0A-CFCA-7F5C-7832-909CB717623F}"/>
          </ac:picMkLst>
        </pc:picChg>
        <pc:picChg chg="add mod">
          <ac:chgData name="Chung-Yuan Cheng" userId="a09f20b55ac566c1" providerId="LiveId" clId="{DED67617-513D-4E46-B4FB-3381A1264FC6}" dt="2022-07-25T07:41:46.478" v="249" actId="1076"/>
          <ac:picMkLst>
            <pc:docMk/>
            <pc:sldMk cId="4038767178" sldId="287"/>
            <ac:picMk id="7" creationId="{1016D609-DA1F-585C-C94B-78B3F27FFFE2}"/>
          </ac:picMkLst>
        </pc:picChg>
        <pc:picChg chg="add mod">
          <ac:chgData name="Chung-Yuan Cheng" userId="a09f20b55ac566c1" providerId="LiveId" clId="{DED67617-513D-4E46-B4FB-3381A1264FC6}" dt="2022-07-25T07:40:03.197" v="220" actId="1076"/>
          <ac:picMkLst>
            <pc:docMk/>
            <pc:sldMk cId="4038767178" sldId="287"/>
            <ac:picMk id="1026" creationId="{02EA051B-F8C0-CEFA-A0FC-C07B431729B2}"/>
          </ac:picMkLst>
        </pc:picChg>
        <pc:picChg chg="add del mod">
          <ac:chgData name="Chung-Yuan Cheng" userId="a09f20b55ac566c1" providerId="LiveId" clId="{DED67617-513D-4E46-B4FB-3381A1264FC6}" dt="2022-07-25T07:41:05.156" v="235" actId="478"/>
          <ac:picMkLst>
            <pc:docMk/>
            <pc:sldMk cId="4038767178" sldId="287"/>
            <ac:picMk id="1028" creationId="{B115E80B-359F-1D8E-6C82-160248DC4960}"/>
          </ac:picMkLst>
        </pc:pic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1199917850" sldId="288"/>
        </pc:sldMkLst>
      </pc:sldChg>
      <pc:sldChg chg="addSp delSp modSp add mod ord">
        <pc:chgData name="Chung-Yuan Cheng" userId="a09f20b55ac566c1" providerId="LiveId" clId="{DED67617-513D-4E46-B4FB-3381A1264FC6}" dt="2022-07-25T07:41:39.114" v="246" actId="14100"/>
        <pc:sldMkLst>
          <pc:docMk/>
          <pc:sldMk cId="3767693566" sldId="288"/>
        </pc:sldMkLst>
        <pc:picChg chg="add mod">
          <ac:chgData name="Chung-Yuan Cheng" userId="a09f20b55ac566c1" providerId="LiveId" clId="{DED67617-513D-4E46-B4FB-3381A1264FC6}" dt="2022-07-25T07:41:39.114" v="246" actId="14100"/>
          <ac:picMkLst>
            <pc:docMk/>
            <pc:sldMk cId="3767693566" sldId="288"/>
            <ac:picMk id="3" creationId="{7B7D8CEC-15E0-05C1-4F96-F7B7062CFD1C}"/>
          </ac:picMkLst>
        </pc:picChg>
        <pc:picChg chg="mod">
          <ac:chgData name="Chung-Yuan Cheng" userId="a09f20b55ac566c1" providerId="LiveId" clId="{DED67617-513D-4E46-B4FB-3381A1264FC6}" dt="2022-07-25T07:41:37.509" v="245" actId="1076"/>
          <ac:picMkLst>
            <pc:docMk/>
            <pc:sldMk cId="3767693566" sldId="288"/>
            <ac:picMk id="4" creationId="{1A9ADF0A-CFCA-7F5C-7832-909CB717623F}"/>
          </ac:picMkLst>
        </pc:picChg>
        <pc:picChg chg="del">
          <ac:chgData name="Chung-Yuan Cheng" userId="a09f20b55ac566c1" providerId="LiveId" clId="{DED67617-513D-4E46-B4FB-3381A1264FC6}" dt="2022-07-25T07:40:53.801" v="229" actId="478"/>
          <ac:picMkLst>
            <pc:docMk/>
            <pc:sldMk cId="3767693566" sldId="288"/>
            <ac:picMk id="1026" creationId="{02EA051B-F8C0-CEFA-A0FC-C07B431729B2}"/>
          </ac:picMkLst>
        </pc:picChg>
        <pc:picChg chg="mod">
          <ac:chgData name="Chung-Yuan Cheng" userId="a09f20b55ac566c1" providerId="LiveId" clId="{DED67617-513D-4E46-B4FB-3381A1264FC6}" dt="2022-07-25T07:41:14.353" v="239" actId="1076"/>
          <ac:picMkLst>
            <pc:docMk/>
            <pc:sldMk cId="3767693566" sldId="288"/>
            <ac:picMk id="1028" creationId="{B115E80B-359F-1D8E-6C82-160248DC4960}"/>
          </ac:picMkLst>
        </pc:picChg>
      </pc:sldChg>
      <pc:sldChg chg="addSp delSp modSp new mod setBg">
        <pc:chgData name="Chung-Yuan Cheng" userId="a09f20b55ac566c1" providerId="LiveId" clId="{DED67617-513D-4E46-B4FB-3381A1264FC6}" dt="2022-07-25T07:43:02.250" v="256" actId="26606"/>
        <pc:sldMkLst>
          <pc:docMk/>
          <pc:sldMk cId="1497706239" sldId="289"/>
        </pc:sldMkLst>
        <pc:spChg chg="del">
          <ac:chgData name="Chung-Yuan Cheng" userId="a09f20b55ac566c1" providerId="LiveId" clId="{DED67617-513D-4E46-B4FB-3381A1264FC6}" dt="2022-07-25T07:42:41.326" v="251" actId="478"/>
          <ac:spMkLst>
            <pc:docMk/>
            <pc:sldMk cId="1497706239" sldId="289"/>
            <ac:spMk id="2" creationId="{BB80C797-68E5-CC4A-854B-2B145352C161}"/>
          </ac:spMkLst>
        </pc:spChg>
        <pc:spChg chg="add">
          <ac:chgData name="Chung-Yuan Cheng" userId="a09f20b55ac566c1" providerId="LiveId" clId="{DED67617-513D-4E46-B4FB-3381A1264FC6}" dt="2022-07-25T07:43:02.250" v="256" actId="26606"/>
          <ac:spMkLst>
            <pc:docMk/>
            <pc:sldMk cId="1497706239" sldId="289"/>
            <ac:spMk id="9" creationId="{65F32515-9322-44A5-8C72-4C7BFB461869}"/>
          </ac:spMkLst>
        </pc:spChg>
        <pc:spChg chg="add">
          <ac:chgData name="Chung-Yuan Cheng" userId="a09f20b55ac566c1" providerId="LiveId" clId="{DED67617-513D-4E46-B4FB-3381A1264FC6}" dt="2022-07-25T07:43:02.250" v="256" actId="26606"/>
          <ac:spMkLst>
            <pc:docMk/>
            <pc:sldMk cId="1497706239" sldId="289"/>
            <ac:spMk id="11" creationId="{A617F13B-5021-454F-90E5-3AB2383BFD34}"/>
          </ac:spMkLst>
        </pc:spChg>
        <pc:picChg chg="add mod">
          <ac:chgData name="Chung-Yuan Cheng" userId="a09f20b55ac566c1" providerId="LiveId" clId="{DED67617-513D-4E46-B4FB-3381A1264FC6}" dt="2022-07-25T07:43:02.250" v="256" actId="26606"/>
          <ac:picMkLst>
            <pc:docMk/>
            <pc:sldMk cId="1497706239" sldId="289"/>
            <ac:picMk id="4" creationId="{711510ED-56EA-60ED-9F86-4A0C59E1AD98}"/>
          </ac:picMkLst>
        </pc:picChg>
      </pc:sldChg>
      <pc:sldChg chg="addSp delSp modSp new mod setBg">
        <pc:chgData name="Chung-Yuan Cheng" userId="a09f20b55ac566c1" providerId="LiveId" clId="{DED67617-513D-4E46-B4FB-3381A1264FC6}" dt="2022-07-25T07:43:09.560" v="260" actId="26606"/>
        <pc:sldMkLst>
          <pc:docMk/>
          <pc:sldMk cId="3522172175" sldId="290"/>
        </pc:sldMkLst>
        <pc:spChg chg="del">
          <ac:chgData name="Chung-Yuan Cheng" userId="a09f20b55ac566c1" providerId="LiveId" clId="{DED67617-513D-4E46-B4FB-3381A1264FC6}" dt="2022-07-25T07:43:08.310" v="259" actId="478"/>
          <ac:spMkLst>
            <pc:docMk/>
            <pc:sldMk cId="3522172175" sldId="290"/>
            <ac:spMk id="2" creationId="{B7FE7FDF-70B9-5EEB-4311-0816CC89CEA8}"/>
          </ac:spMkLst>
        </pc:spChg>
        <pc:spChg chg="add">
          <ac:chgData name="Chung-Yuan Cheng" userId="a09f20b55ac566c1" providerId="LiveId" clId="{DED67617-513D-4E46-B4FB-3381A1264FC6}" dt="2022-07-25T07:43:09.560" v="260" actId="26606"/>
          <ac:spMkLst>
            <pc:docMk/>
            <pc:sldMk cId="3522172175" sldId="290"/>
            <ac:spMk id="9" creationId="{65F32515-9322-44A5-8C72-4C7BFB461869}"/>
          </ac:spMkLst>
        </pc:spChg>
        <pc:spChg chg="add">
          <ac:chgData name="Chung-Yuan Cheng" userId="a09f20b55ac566c1" providerId="LiveId" clId="{DED67617-513D-4E46-B4FB-3381A1264FC6}" dt="2022-07-25T07:43:09.560" v="260" actId="26606"/>
          <ac:spMkLst>
            <pc:docMk/>
            <pc:sldMk cId="3522172175" sldId="290"/>
            <ac:spMk id="11" creationId="{A617F13B-5021-454F-90E5-3AB2383BFD34}"/>
          </ac:spMkLst>
        </pc:spChg>
        <pc:picChg chg="add mod">
          <ac:chgData name="Chung-Yuan Cheng" userId="a09f20b55ac566c1" providerId="LiveId" clId="{DED67617-513D-4E46-B4FB-3381A1264FC6}" dt="2022-07-25T07:43:09.560" v="260" actId="26606"/>
          <ac:picMkLst>
            <pc:docMk/>
            <pc:sldMk cId="3522172175" sldId="290"/>
            <ac:picMk id="4" creationId="{F3D81F7B-CEAF-004E-CED9-BDC05DA8466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05T02:22:1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8895 0 0,'2'3'0'0'0,"-1"-1"0"0"0,1 1 0 0 0,-1-1 0 0 0,0 1 0 0 0,1-1 0 0 0,-1 1 0 0 0,0 0 0 0 0,-1 0 0 0 0,1-1 0 0 0,0 1 0 0 0,-1 0 0 0 0,0 0 0 0 0,0 0 0 0 0,0 0 0 0 0,0 0 0 0 0,0 0 0 0 0,0-1 0 0 0,-1 1 0 0 0,0 3 0 0 0,-1-1 0 0 0,-1 0 0 0 0,1 0 0 0 0,-1 0 0 0 0,0-1 0 0 0,-1 0 0 0 0,1 1 0 0 0,-1-1 0 0 0,-4 4 0 0 0,-16 13 0 0 0,14-16 0 0 0,10-5 0 0 0,0 0 0 0 0,0 0 0 0 0,0 0 0 0 0,0 0 0 0 0,0 0 0 0 0,-1 0 0 0 0,1 0 0 0 0,0 0 0 0 0,0 0 0 0 0,0 0 0 0 0,0 0 0 0 0,0 0 0 0 0,-1 0 0 0 0,1 0 0 0 0,0 0 0 0 0,0 0 0 0 0,0 0 0 0 0,0 0 0 0 0,0 0 0 0 0,-1-1 0 0 0,1 1 0 0 0,0 0 0 0 0,0 0 0 0 0,0 0 0 0 0,0 0 0 0 0,0 0 0 0 0,0 0 0 0 0,0 0 0 0 0,0-1 0 0 0,-1 1 0 0 0,1 0 0 0 0,0 0 0 0 0,0 0 0 0 0,0 0 0 0 0,0 0 0 0 0,0 0 0 0 0,0-1 0 0 0,0 1 0 0 0,0 0 0 0 0,0 0 0 0 0,0 0 0 0 0,0 0 0 0 0,0-1 0 0 0,0 4 1209 0 0,0 6 4656 0 0,1-9-5752 0 0,-1 0-1 0 0,1 1 1 0 0,0-1 0 0 0,0 0-1 0 0,0 0 1 0 0,-1 0-1 0 0,1 0 1 0 0,0 0 0 0 0,0 0-1 0 0,0 0 1 0 0,0 0-1 0 0,-1 0 1 0 0,1 0 0 0 0,0-1-1 0 0,0 1 1 0 0,-1 0-1 0 0,1 0 1 0 0,0-1 0 0 0,0 1-1 0 0,0-1 1 0 0,3-1-72 0 0,44-13 81 0 0,-46 14-123 0 0,0 1 1 0 0,0-1-1 0 0,0 1 1 0 0,0 0-1 0 0,0-1 1 0 0,1 1-1 0 0,-1 0 1 0 0,0 1 0 0 0,0-1-1 0 0,0 0 1 0 0,0 1-1 0 0,0-1 1 0 0,0 1-1 0 0,0-1 1 0 0,0 1-1 0 0,0 0 1 0 0,0 0 0 0 0,0 0-1 0 0,-1 0 1 0 0,4 2-1 0 0,-4-1 1 0 0,0 0 0 0 0,0-1 0 0 0,-1 1 0 0 0,1 0 0 0 0,0 0 0 0 0,-1 0 0 0 0,1-1 0 0 0,-1 1 0 0 0,0 0 0 0 0,0 0 0 0 0,0 0 0 0 0,0 0 0 0 0,0 0 0 0 0,0 0 0 0 0,0 0-1 0 0,-1-1 1 0 0,1 1 0 0 0,-1 0 0 0 0,1 0 0 0 0,-1 0 0 0 0,0-1 0 0 0,1 1 0 0 0,-1 0 0 0 0,-2 2 0 0 0,-25 40 15 0 0,0-9 461 0 0,-2-1 1 0 0,-1-1 0 0 0,-41 32-1 0 0,72-65-468 0 0,0 0 1 0 0,0 0-1 0 0,0 0 0 0 0,0 0 1 0 0,0 0-1 0 0,0 0 0 0 0,0 0 0 0 0,0 0 1 0 0,0 0-1 0 0,-1 0 0 0 0,1 0 1 0 0,0 0-1 0 0,0 0 0 0 0,0-1 0 0 0,0 1 1 0 0,0 0-1 0 0,0 0 0 0 0,0 0 0 0 0,0 0 1 0 0,0 0-1 0 0,0 0 0 0 0,0 0 1 0 0,0 0-1 0 0,0 0 0 0 0,-1 0 0 0 0,1 0 1 0 0,0 0-1 0 0,0 0 0 0 0,0 0 1 0 0,0 1-1 0 0,0-1 0 0 0,0 0 0 0 0,0 0 1 0 0,0 0-1 0 0,0 0 0 0 0,0 0 1 0 0,0 0-1 0 0,0 0 0 0 0,6-11 85 0 0,11-12-77 0 0,-2 5-9 0 0,1 0 0 0 0,25-21-1 0 0,-32 31-43 0 0,1 1 0 0 0,0 0 0 0 0,0 1 0 0 0,0 0 0 0 0,0 0 1 0 0,20-6-1 0 0,-15 9-1414 0 0,-2 4-5412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AF10D-2269-44A0-9D65-A8F5671BACCA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1463A-3A15-49E7-8C79-B70A9BB0E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5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50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80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0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5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0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9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2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97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8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421118-2745-4BEE-A7A7-96F786050822}" type="datetimeFigureOut">
              <a:rPr lang="zh-TW" altLang="en-US" smtClean="0"/>
              <a:t>2022/8/22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558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h.wikipedia.org/wiki/Wikipedia:%E6%95%B0%E6%8D%AE%E5%BA%93%E4%B8%8B%E8%BD%B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adimrehurek.com/gensi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aclanthology.org/W04-3252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6170C-7154-D9EF-3ED2-DB390A55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36" y="609601"/>
            <a:ext cx="10531166" cy="320040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word2vec </a:t>
            </a:r>
            <a:r>
              <a:rPr lang="zh-TW" altLang="en-US" dirty="0"/>
              <a:t>經過</a:t>
            </a:r>
            <a:r>
              <a:rPr lang="en-US" altLang="zh-TW" dirty="0"/>
              <a:t>token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/>
              <a:t>vertor</a:t>
            </a:r>
            <a:r>
              <a:rPr lang="zh-TW" altLang="en-US" dirty="0"/>
              <a:t>後對文章產生摘要</a:t>
            </a:r>
            <a:endParaRPr lang="en-US" alt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3FC699-9C6C-3A84-ED6B-4143CD420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5A64-8320-8E0A-6FAD-4227CF40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830A4-ADFD-E34C-6449-335AA486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使用</a:t>
            </a:r>
            <a:r>
              <a:rPr lang="en-US" altLang="zh-TW" sz="3600" dirty="0"/>
              <a:t>wiki</a:t>
            </a:r>
            <a:r>
              <a:rPr lang="zh-TW" altLang="en-US" sz="3600" dirty="0"/>
              <a:t>資料製作自己的語料庫</a:t>
            </a:r>
            <a:endParaRPr lang="en-US" altLang="zh-TW" sz="3600" dirty="0"/>
          </a:p>
          <a:p>
            <a:r>
              <a:rPr lang="zh-TW" altLang="en-US" sz="3600" dirty="0"/>
              <a:t>使用</a:t>
            </a:r>
            <a:r>
              <a:rPr lang="en-US" altLang="zh-TW" sz="3600" dirty="0"/>
              <a:t>word2vec</a:t>
            </a:r>
            <a:r>
              <a:rPr lang="zh-TW" altLang="en-US" sz="3600" dirty="0"/>
              <a:t>來對文章進行重點摘要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14:cNvPr>
              <p14:cNvContentPartPr/>
              <p14:nvPr/>
            </p14:nvContentPartPr>
            <p14:xfrm>
              <a:off x="11629248" y="1975493"/>
              <a:ext cx="77040" cy="1389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0608" y="1966493"/>
                <a:ext cx="9468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6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98024-E64E-4C12-5025-9CDE6270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69" y="208768"/>
            <a:ext cx="10339690" cy="987468"/>
          </a:xfrm>
        </p:spPr>
        <p:txBody>
          <a:bodyPr/>
          <a:lstStyle/>
          <a:p>
            <a:r>
              <a:rPr lang="zh-TW" altLang="en-US" cap="none" dirty="0"/>
              <a:t>預備資料 </a:t>
            </a:r>
            <a:r>
              <a:rPr lang="en-US" altLang="zh-TW" cap="none" dirty="0"/>
              <a:t>(WIKI)</a:t>
            </a:r>
            <a:endParaRPr lang="zh-TW" altLang="en-US" cap="none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F8883E-61AB-EFAF-85F4-07CA6EEC932B}"/>
              </a:ext>
            </a:extLst>
          </p:cNvPr>
          <p:cNvSpPr txBox="1"/>
          <p:nvPr/>
        </p:nvSpPr>
        <p:spPr>
          <a:xfrm>
            <a:off x="4958741" y="549905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維基百科</a:t>
            </a:r>
            <a:r>
              <a:rPr lang="en-US" altLang="zh-TW" dirty="0">
                <a:hlinkClick r:id="rId2"/>
              </a:rPr>
              <a:t>:</a:t>
            </a:r>
            <a:r>
              <a:rPr lang="zh-TW" altLang="en-US" dirty="0">
                <a:hlinkClick r:id="rId2"/>
              </a:rPr>
              <a:t>資料庫下載 </a:t>
            </a:r>
            <a:r>
              <a:rPr lang="en-US" altLang="zh-TW" dirty="0">
                <a:hlinkClick r:id="rId2"/>
              </a:rPr>
              <a:t>- </a:t>
            </a:r>
            <a:r>
              <a:rPr lang="zh-TW" altLang="en-US" dirty="0">
                <a:hlinkClick r:id="rId2"/>
              </a:rPr>
              <a:t>維基百科，自由的百科全書 </a:t>
            </a:r>
            <a:r>
              <a:rPr lang="en-US" altLang="zh-TW" dirty="0">
                <a:hlinkClick r:id="rId2"/>
              </a:rPr>
              <a:t>(wikipedia.org)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BAEA243-EEF4-8AD7-FC40-339CD67C7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81" y="1894737"/>
            <a:ext cx="6750397" cy="401340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584D6EC-AD25-24A1-3273-2BEAFAB9E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573" y="1894737"/>
            <a:ext cx="4432528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7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6DEF6-EDF5-06DD-49E1-6368D5B3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Gensim</a:t>
            </a:r>
            <a:r>
              <a:rPr lang="zh-TW" altLang="en-US" dirty="0"/>
              <a:t>來增進我們前處理的</a:t>
            </a:r>
            <a:r>
              <a:rPr lang="en-US" altLang="zh-TW" dirty="0"/>
              <a:t>QOL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52CB4-11DB-59F0-BDAB-B9A44CA7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協助我們在</a:t>
            </a:r>
            <a:r>
              <a:rPr lang="en-US" altLang="zh-TW" dirty="0"/>
              <a:t>WIKI</a:t>
            </a:r>
            <a:r>
              <a:rPr lang="zh-TW" altLang="en-US" dirty="0"/>
              <a:t>文本中萃取出乾淨的文章</a:t>
            </a:r>
            <a:endParaRPr lang="en-US" altLang="zh-TW" dirty="0"/>
          </a:p>
          <a:p>
            <a:r>
              <a:rPr lang="zh-TW" altLang="en-US" dirty="0"/>
              <a:t>訓練</a:t>
            </a:r>
            <a:r>
              <a:rPr lang="en-US" altLang="zh-TW" dirty="0"/>
              <a:t>word2vec</a:t>
            </a:r>
            <a:r>
              <a:rPr lang="zh-TW" altLang="en-US" dirty="0"/>
              <a:t>模型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1EB913-FE67-AB5F-0B46-7FFABBAEF744}"/>
              </a:ext>
            </a:extLst>
          </p:cNvPr>
          <p:cNvSpPr txBox="1"/>
          <p:nvPr/>
        </p:nvSpPr>
        <p:spPr>
          <a:xfrm>
            <a:off x="3749979" y="1865759"/>
            <a:ext cx="8318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hlinkClick r:id="rId2"/>
              </a:rPr>
              <a:t>Gensim</a:t>
            </a:r>
            <a:r>
              <a:rPr lang="en-US" altLang="zh-TW" dirty="0">
                <a:hlinkClick r:id="rId2"/>
              </a:rPr>
              <a:t>: Topic modelling for humans (radimrehurek.com)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659997-5565-BA3E-155F-1D9783BAE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98" y="2514600"/>
            <a:ext cx="4809780" cy="395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6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F0C88-E7FC-1AAA-4DB4-19EEFB11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Gensim</a:t>
            </a:r>
            <a:r>
              <a:rPr lang="zh-TW" altLang="en-US" dirty="0"/>
              <a:t>使用的演算法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F7771B-B0F6-825D-542B-3B8EFAF2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13" y="0"/>
            <a:ext cx="4687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9E6B5C-30D3-190C-A565-F046A669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4040"/>
            <a:ext cx="7370188" cy="120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E8DA047-6C3C-CA93-0EAA-E9E74D4BFD9A}"/>
              </a:ext>
            </a:extLst>
          </p:cNvPr>
          <p:cNvSpPr txBox="1"/>
          <p:nvPr/>
        </p:nvSpPr>
        <p:spPr>
          <a:xfrm>
            <a:off x="3297737" y="808544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W04-3252.pdf (aclanthology.org)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D5A989-E68D-019C-9148-F7E971DE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2229631"/>
            <a:ext cx="5406372" cy="30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3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51BBD-406B-B831-C126-23B3D04B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在訓練模型之前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891C6-CB1D-C0D0-C865-E45BA79A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繁簡統一</a:t>
            </a:r>
            <a:r>
              <a:rPr lang="en-US" altLang="zh-TW" dirty="0"/>
              <a:t>(</a:t>
            </a:r>
            <a:r>
              <a:rPr lang="en-US" altLang="zh-TW" dirty="0" err="1"/>
              <a:t>OpenCC</a:t>
            </a:r>
            <a:r>
              <a:rPr lang="en-US" altLang="zh-TW" dirty="0"/>
              <a:t>) </a:t>
            </a:r>
            <a:r>
              <a:rPr lang="zh-TW" altLang="en-US" dirty="0"/>
              <a:t>把簡體字都賺換成繁體</a:t>
            </a:r>
            <a:endParaRPr lang="en-US" altLang="zh-TW" dirty="0"/>
          </a:p>
          <a:p>
            <a:r>
              <a:rPr lang="zh-TW" altLang="en-US" dirty="0"/>
              <a:t>斷詞 </a:t>
            </a:r>
            <a:r>
              <a:rPr lang="en-US" altLang="zh-TW" dirty="0"/>
              <a:t>(</a:t>
            </a:r>
            <a:r>
              <a:rPr lang="zh-TW" altLang="en-US" dirty="0"/>
              <a:t>中文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目前效果最好的斷詞工具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CKIP</a:t>
            </a:r>
          </a:p>
          <a:p>
            <a:pPr lvl="1"/>
            <a:r>
              <a:rPr lang="zh-TW" altLang="en-US" dirty="0"/>
              <a:t>效率最高</a:t>
            </a:r>
            <a:r>
              <a:rPr lang="en-US" altLang="zh-TW" dirty="0"/>
              <a:t>(</a:t>
            </a:r>
            <a:r>
              <a:rPr lang="zh-TW" altLang="en-US" dirty="0"/>
              <a:t>速度最快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err="1"/>
              <a:t>Jieba</a:t>
            </a:r>
            <a:endParaRPr lang="en-US" altLang="zh-TW" dirty="0"/>
          </a:p>
          <a:p>
            <a:pPr lvl="1"/>
            <a:r>
              <a:rPr lang="zh-TW" altLang="en-US" dirty="0"/>
              <a:t>含語言分析</a:t>
            </a:r>
            <a:r>
              <a:rPr lang="en-US" altLang="zh-TW" dirty="0"/>
              <a:t>(</a:t>
            </a:r>
            <a:r>
              <a:rPr lang="zh-TW" altLang="en-US" dirty="0"/>
              <a:t>詞性標註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THULAC (</a:t>
            </a:r>
            <a:r>
              <a:rPr lang="zh-TW" altLang="en-US" dirty="0"/>
              <a:t>中國清華大學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多功能</a:t>
            </a:r>
            <a:r>
              <a:rPr lang="en-US" altLang="zh-TW" dirty="0"/>
              <a:t>(</a:t>
            </a:r>
            <a:r>
              <a:rPr lang="zh-TW" altLang="en-US" dirty="0"/>
              <a:t>大補帖</a:t>
            </a:r>
            <a:r>
              <a:rPr lang="en-US" altLang="zh-TW" dirty="0"/>
              <a:t>:</a:t>
            </a:r>
            <a:r>
              <a:rPr lang="zh-TW" altLang="en-US" dirty="0"/>
              <a:t>詞性標註、關鍵字抽取、自動摘要、拼音繁簡轉換、</a:t>
            </a:r>
            <a:r>
              <a:rPr lang="en-US" altLang="zh-TW" dirty="0"/>
              <a:t>w2v….)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err="1"/>
              <a:t>HanLP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81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99D4D-FFC2-DDD6-D4C0-8F365B49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7028D0-093D-5305-758B-A9F35583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從前處理</a:t>
            </a:r>
            <a:r>
              <a:rPr lang="en-US" altLang="zh-TW" dirty="0"/>
              <a:t>-&gt;</a:t>
            </a:r>
            <a:r>
              <a:rPr lang="zh-TW" altLang="en-US" dirty="0"/>
              <a:t>對文章進行重點摘要</a:t>
            </a:r>
          </a:p>
        </p:txBody>
      </p:sp>
    </p:spTree>
    <p:extLst>
      <p:ext uri="{BB962C8B-B14F-4D97-AF65-F5344CB8AC3E}">
        <p14:creationId xmlns:p14="http://schemas.microsoft.com/office/powerpoint/2010/main" val="1596900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TM03457485[[fn=網狀]]</Template>
  <TotalTime>255</TotalTime>
  <Words>186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網狀</vt:lpstr>
      <vt:lpstr>使用word2vec 經過token &amp; vertor後對文章產生摘要</vt:lpstr>
      <vt:lpstr>Outline</vt:lpstr>
      <vt:lpstr>預備資料 (WIKI)</vt:lpstr>
      <vt:lpstr>使用Gensim來增進我們前處理的QOL</vt:lpstr>
      <vt:lpstr>Gensim使用的演算法</vt:lpstr>
      <vt:lpstr>在訓練模型之前…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CNN, RNN, LSTM, Transformer之演進</dc:title>
  <dc:creator>Chung-Yuan Cheng</dc:creator>
  <cp:lastModifiedBy>Chung-Yuan Cheng</cp:lastModifiedBy>
  <cp:revision>1</cp:revision>
  <dcterms:created xsi:type="dcterms:W3CDTF">2022-07-04T07:15:13Z</dcterms:created>
  <dcterms:modified xsi:type="dcterms:W3CDTF">2022-08-22T04:14:03Z</dcterms:modified>
</cp:coreProperties>
</file>