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1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 Slab Light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  <p:embeddedFont>
      <p:font typeface="Urbanist Black"/>
      <p:bold r:id="rId37"/>
      <p:boldItalic r:id="rId38"/>
    </p:embeddedFont>
    <p:embeddedFont>
      <p:font typeface="Libre Franklin Medium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04">
          <p15:clr>
            <a:srgbClr val="A4A3A4"/>
          </p15:clr>
        </p15:guide>
        <p15:guide id="2" orient="horz" pos="1476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28EA3-2C66-4413-8116-D2419BFD581B}">
  <a:tblStyle styleId="{8B128EA3-2C66-4413-8116-D2419BFD5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04" orient="horz"/>
        <p:guide pos="1476" orient="horz"/>
        <p:guide pos="804" orient="horz"/>
        <p:guide pos="276" orient="horz"/>
        <p:guide pos="468" orient="horz"/>
        <p:guide pos="5712"/>
        <p:guide pos="5376"/>
        <p:guide pos="2880"/>
        <p:guide pos="48"/>
        <p:guide pos="336"/>
        <p:guide pos="3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bold.fntdata"/><Relationship Id="rId42" Type="http://schemas.openxmlformats.org/officeDocument/2006/relationships/font" Target="fonts/LibreFranklinMedium-boldItalic.fntdata"/><Relationship Id="rId41" Type="http://schemas.openxmlformats.org/officeDocument/2006/relationships/font" Target="fonts/LibreFranklinMedium-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33" Type="http://schemas.openxmlformats.org/officeDocument/2006/relationships/font" Target="fonts/PoppinsLight-regular.fntdata"/><Relationship Id="rId32" Type="http://schemas.openxmlformats.org/officeDocument/2006/relationships/font" Target="fonts/Poppins-boldItalic.fntdata"/><Relationship Id="rId35" Type="http://schemas.openxmlformats.org/officeDocument/2006/relationships/font" Target="fonts/PoppinsLight-italic.fntdata"/><Relationship Id="rId34" Type="http://schemas.openxmlformats.org/officeDocument/2006/relationships/font" Target="fonts/PoppinsLight-bold.fntdata"/><Relationship Id="rId37" Type="http://schemas.openxmlformats.org/officeDocument/2006/relationships/font" Target="fonts/UrbanistBlack-bold.fntdata"/><Relationship Id="rId36" Type="http://schemas.openxmlformats.org/officeDocument/2006/relationships/font" Target="fonts/PoppinsLight-boldItalic.fntdata"/><Relationship Id="rId39" Type="http://schemas.openxmlformats.org/officeDocument/2006/relationships/font" Target="fonts/LibreFranklinMedium-regular.fntdata"/><Relationship Id="rId38" Type="http://schemas.openxmlformats.org/officeDocument/2006/relationships/font" Target="fonts/UrbanistBlack-boldItalic.fntdata"/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SlabLight-bold.fntdata"/><Relationship Id="rId23" Type="http://schemas.openxmlformats.org/officeDocument/2006/relationships/font" Target="fonts/RobotoSlabLight-regular.fntdata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Poppins-regular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65" name="Google Shape;4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fd44eb4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2cfd44eb4a9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cfdecb67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2cfdecb67e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7de16fd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g1f7de16fd1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fdecb67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g2cfdecb67eb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7de16fd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f7de16fd1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7de16fd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f7de16fd1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f7de16fd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f7de16fd1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fa9a7d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2cfa9a7da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fd44eb4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2cfd44eb4a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fd44eb4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g2cfd44eb4a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/>
          <p:nvPr>
            <p:ph idx="2" type="pic"/>
          </p:nvPr>
        </p:nvSpPr>
        <p:spPr>
          <a:xfrm>
            <a:off x="533400" y="14287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3" type="pic"/>
          </p:nvPr>
        </p:nvSpPr>
        <p:spPr>
          <a:xfrm>
            <a:off x="533400" y="3105150"/>
            <a:ext cx="1524000" cy="152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and Content">
  <p:cSld name="43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>
            <p:ph idx="2" type="pic"/>
          </p:nvPr>
        </p:nvSpPr>
        <p:spPr>
          <a:xfrm>
            <a:off x="4562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3"/>
          <p:cNvSpPr/>
          <p:nvPr>
            <p:ph idx="3" type="pic"/>
          </p:nvPr>
        </p:nvSpPr>
        <p:spPr>
          <a:xfrm>
            <a:off x="6843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3"/>
          <p:cNvSpPr/>
          <p:nvPr>
            <p:ph idx="4" type="pic"/>
          </p:nvPr>
        </p:nvSpPr>
        <p:spPr>
          <a:xfrm>
            <a:off x="0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3"/>
          <p:cNvSpPr/>
          <p:nvPr>
            <p:ph idx="5" type="pic"/>
          </p:nvPr>
        </p:nvSpPr>
        <p:spPr>
          <a:xfrm>
            <a:off x="2281001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and Content">
  <p:cSld name="31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2" type="pic"/>
          </p:nvPr>
        </p:nvSpPr>
        <p:spPr>
          <a:xfrm>
            <a:off x="52578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3" type="pic"/>
          </p:nvPr>
        </p:nvSpPr>
        <p:spPr>
          <a:xfrm>
            <a:off x="64770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4" type="pic"/>
          </p:nvPr>
        </p:nvSpPr>
        <p:spPr>
          <a:xfrm>
            <a:off x="46482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4"/>
          <p:cNvSpPr/>
          <p:nvPr>
            <p:ph idx="5" type="pic"/>
          </p:nvPr>
        </p:nvSpPr>
        <p:spPr>
          <a:xfrm>
            <a:off x="58674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9" name="Google Shape;119;p14"/>
          <p:cNvSpPr/>
          <p:nvPr>
            <p:ph idx="6" type="pic"/>
          </p:nvPr>
        </p:nvSpPr>
        <p:spPr>
          <a:xfrm>
            <a:off x="7109400" y="24955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0" name="Google Shape;120;p14"/>
          <p:cNvSpPr/>
          <p:nvPr>
            <p:ph idx="7" type="pic"/>
          </p:nvPr>
        </p:nvSpPr>
        <p:spPr>
          <a:xfrm>
            <a:off x="52578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14"/>
          <p:cNvSpPr/>
          <p:nvPr>
            <p:ph idx="8" type="pic"/>
          </p:nvPr>
        </p:nvSpPr>
        <p:spPr>
          <a:xfrm>
            <a:off x="64770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572000" y="1711278"/>
            <a:ext cx="29196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4071418" y="2152650"/>
            <a:ext cx="408198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/>
          <p:nvPr>
            <p:ph idx="3" type="pic"/>
          </p:nvPr>
        </p:nvSpPr>
        <p:spPr>
          <a:xfrm>
            <a:off x="838200" y="1581150"/>
            <a:ext cx="2590800" cy="259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5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and Content">
  <p:cSld name="33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>
            <p:ph idx="2" type="pic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idx="3" type="pic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4" type="pic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6"/>
          <p:cNvSpPr/>
          <p:nvPr>
            <p:ph idx="5" type="pic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6"/>
          <p:cNvSpPr/>
          <p:nvPr>
            <p:ph idx="6" type="pic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6"/>
          <p:cNvSpPr/>
          <p:nvPr>
            <p:ph idx="7" type="pic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"/>
          <p:cNvSpPr/>
          <p:nvPr>
            <p:ph idx="8" type="pic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9" type="pic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13" type="pic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14" type="pic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16"/>
          <p:cNvSpPr/>
          <p:nvPr>
            <p:ph idx="15" type="pic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and Content">
  <p:cSld name="3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>
            <p:ph idx="2" type="pic"/>
          </p:nvPr>
        </p:nvSpPr>
        <p:spPr>
          <a:xfrm>
            <a:off x="47244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7"/>
          <p:cNvSpPr/>
          <p:nvPr>
            <p:ph idx="3" type="pic"/>
          </p:nvPr>
        </p:nvSpPr>
        <p:spPr>
          <a:xfrm>
            <a:off x="47244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7"/>
          <p:cNvSpPr/>
          <p:nvPr>
            <p:ph idx="4" type="pic"/>
          </p:nvPr>
        </p:nvSpPr>
        <p:spPr>
          <a:xfrm>
            <a:off x="6096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7"/>
          <p:cNvSpPr/>
          <p:nvPr>
            <p:ph idx="5" type="pic"/>
          </p:nvPr>
        </p:nvSpPr>
        <p:spPr>
          <a:xfrm>
            <a:off x="6096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and Content">
  <p:cSld name="35_Title and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>
            <p:ph idx="2" type="pic"/>
          </p:nvPr>
        </p:nvSpPr>
        <p:spPr>
          <a:xfrm>
            <a:off x="26924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8"/>
          <p:cNvSpPr/>
          <p:nvPr>
            <p:ph idx="3" type="pic"/>
          </p:nvPr>
        </p:nvSpPr>
        <p:spPr>
          <a:xfrm>
            <a:off x="6096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/>
          <p:nvPr>
            <p:ph idx="4" type="pic"/>
          </p:nvPr>
        </p:nvSpPr>
        <p:spPr>
          <a:xfrm>
            <a:off x="47752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8"/>
          <p:cNvSpPr/>
          <p:nvPr>
            <p:ph idx="5" type="pic"/>
          </p:nvPr>
        </p:nvSpPr>
        <p:spPr>
          <a:xfrm>
            <a:off x="68580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8"/>
          <p:cNvSpPr/>
          <p:nvPr>
            <p:ph idx="6" type="pic"/>
          </p:nvPr>
        </p:nvSpPr>
        <p:spPr>
          <a:xfrm>
            <a:off x="2667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/>
          <p:nvPr>
            <p:ph idx="7" type="pic"/>
          </p:nvPr>
        </p:nvSpPr>
        <p:spPr>
          <a:xfrm>
            <a:off x="609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8"/>
          <p:cNvSpPr/>
          <p:nvPr>
            <p:ph idx="8" type="pic"/>
          </p:nvPr>
        </p:nvSpPr>
        <p:spPr>
          <a:xfrm>
            <a:off x="4800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8"/>
          <p:cNvSpPr/>
          <p:nvPr>
            <p:ph idx="9" type="pic"/>
          </p:nvPr>
        </p:nvSpPr>
        <p:spPr>
          <a:xfrm>
            <a:off x="6858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>
            <p:ph idx="2" type="pic"/>
          </p:nvPr>
        </p:nvSpPr>
        <p:spPr>
          <a:xfrm>
            <a:off x="0" y="1504950"/>
            <a:ext cx="91440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>
            <p:ph idx="2" type="pic"/>
          </p:nvPr>
        </p:nvSpPr>
        <p:spPr>
          <a:xfrm>
            <a:off x="0" y="1733550"/>
            <a:ext cx="4724400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475291" y="2274270"/>
            <a:ext cx="2994025" cy="121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3" type="body"/>
          </p:nvPr>
        </p:nvSpPr>
        <p:spPr>
          <a:xfrm>
            <a:off x="5486400" y="1885950"/>
            <a:ext cx="17303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2654174" y="3643312"/>
            <a:ext cx="1613026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3" type="body"/>
          </p:nvPr>
        </p:nvSpPr>
        <p:spPr>
          <a:xfrm>
            <a:off x="609601" y="3262312"/>
            <a:ext cx="17526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2654174" y="3262312"/>
            <a:ext cx="16017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 Light"/>
              <a:buChar char="•"/>
              <a:defRPr sz="1050"/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5" type="body"/>
          </p:nvPr>
        </p:nvSpPr>
        <p:spPr>
          <a:xfrm>
            <a:off x="4648200" y="3643312"/>
            <a:ext cx="1675229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648200" y="3262312"/>
            <a:ext cx="16635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6630036" y="3643312"/>
            <a:ext cx="175196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6630036" y="3262312"/>
            <a:ext cx="17397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9" type="pic"/>
          </p:nvPr>
        </p:nvSpPr>
        <p:spPr>
          <a:xfrm>
            <a:off x="6096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/>
          <p:nvPr>
            <p:ph idx="13" type="pic"/>
          </p:nvPr>
        </p:nvSpPr>
        <p:spPr>
          <a:xfrm>
            <a:off x="26162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/>
          <p:nvPr>
            <p:ph idx="14" type="pic"/>
          </p:nvPr>
        </p:nvSpPr>
        <p:spPr>
          <a:xfrm>
            <a:off x="46228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>
            <p:ph idx="15" type="pic"/>
          </p:nvPr>
        </p:nvSpPr>
        <p:spPr>
          <a:xfrm>
            <a:off x="66294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and Content">
  <p:cSld name="26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>
            <p:ph idx="2" type="pic"/>
          </p:nvPr>
        </p:nvSpPr>
        <p:spPr>
          <a:xfrm>
            <a:off x="1216" y="-18290"/>
            <a:ext cx="9144000" cy="3656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and Content">
  <p:cSld name="39_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2"/>
          <p:cNvSpPr/>
          <p:nvPr>
            <p:ph idx="2" type="pic"/>
          </p:nvPr>
        </p:nvSpPr>
        <p:spPr>
          <a:xfrm>
            <a:off x="45720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2"/>
          <p:cNvSpPr/>
          <p:nvPr>
            <p:ph idx="3" type="pic"/>
          </p:nvPr>
        </p:nvSpPr>
        <p:spPr>
          <a:xfrm>
            <a:off x="65532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and Content">
  <p:cSld name="37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>
            <p:ph idx="2" type="pic"/>
          </p:nvPr>
        </p:nvSpPr>
        <p:spPr>
          <a:xfrm>
            <a:off x="533401" y="15049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3"/>
          <p:cNvSpPr/>
          <p:nvPr>
            <p:ph idx="3" type="pic"/>
          </p:nvPr>
        </p:nvSpPr>
        <p:spPr>
          <a:xfrm>
            <a:off x="5410200" y="31813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"/>
          <p:cNvSpPr/>
          <p:nvPr>
            <p:ph idx="4" type="pic"/>
          </p:nvPr>
        </p:nvSpPr>
        <p:spPr>
          <a:xfrm>
            <a:off x="533400" y="3181350"/>
            <a:ext cx="1460603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>
            <p:ph idx="5" type="pic"/>
          </p:nvPr>
        </p:nvSpPr>
        <p:spPr>
          <a:xfrm>
            <a:off x="3581400" y="1504950"/>
            <a:ext cx="1752999" cy="321349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>
            <p:ph idx="2" type="pic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2836862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4"/>
          <p:cNvSpPr/>
          <p:nvPr>
            <p:ph idx="4" type="pic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/>
          <p:nvPr>
            <p:ph idx="5" type="pic"/>
          </p:nvPr>
        </p:nvSpPr>
        <p:spPr>
          <a:xfrm>
            <a:off x="2836862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>
            <p:ph idx="2" type="pic"/>
          </p:nvPr>
        </p:nvSpPr>
        <p:spPr>
          <a:xfrm>
            <a:off x="533400" y="1580251"/>
            <a:ext cx="1828800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/>
          <p:nvPr>
            <p:ph idx="3" type="pic"/>
          </p:nvPr>
        </p:nvSpPr>
        <p:spPr>
          <a:xfrm>
            <a:off x="2568725" y="1580251"/>
            <a:ext cx="1818825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5"/>
          <p:cNvSpPr/>
          <p:nvPr>
            <p:ph idx="4" type="pic"/>
          </p:nvPr>
        </p:nvSpPr>
        <p:spPr>
          <a:xfrm>
            <a:off x="4594075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5"/>
          <p:cNvSpPr/>
          <p:nvPr>
            <p:ph idx="5" type="pic"/>
          </p:nvPr>
        </p:nvSpPr>
        <p:spPr>
          <a:xfrm>
            <a:off x="6629400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>
            <p:ph idx="2" type="pic"/>
          </p:nvPr>
        </p:nvSpPr>
        <p:spPr>
          <a:xfrm>
            <a:off x="6096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/>
          <p:nvPr>
            <p:ph idx="3" type="pic"/>
          </p:nvPr>
        </p:nvSpPr>
        <p:spPr>
          <a:xfrm>
            <a:off x="33528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6"/>
          <p:cNvSpPr/>
          <p:nvPr>
            <p:ph idx="4" type="pic"/>
          </p:nvPr>
        </p:nvSpPr>
        <p:spPr>
          <a:xfrm>
            <a:off x="60960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and Content">
  <p:cSld name="42_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>
            <p:ph idx="2" type="pic"/>
          </p:nvPr>
        </p:nvSpPr>
        <p:spPr>
          <a:xfrm>
            <a:off x="6858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3" type="pic"/>
          </p:nvPr>
        </p:nvSpPr>
        <p:spPr>
          <a:xfrm>
            <a:off x="22288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7"/>
          <p:cNvSpPr/>
          <p:nvPr>
            <p:ph idx="4" type="pic"/>
          </p:nvPr>
        </p:nvSpPr>
        <p:spPr>
          <a:xfrm>
            <a:off x="37719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7"/>
          <p:cNvSpPr/>
          <p:nvPr>
            <p:ph idx="5" type="pic"/>
          </p:nvPr>
        </p:nvSpPr>
        <p:spPr>
          <a:xfrm>
            <a:off x="68580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7"/>
          <p:cNvSpPr/>
          <p:nvPr>
            <p:ph idx="6" type="pic"/>
          </p:nvPr>
        </p:nvSpPr>
        <p:spPr>
          <a:xfrm>
            <a:off x="53149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/>
          <p:nvPr>
            <p:ph idx="7" type="pic"/>
          </p:nvPr>
        </p:nvSpPr>
        <p:spPr>
          <a:xfrm>
            <a:off x="6858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7"/>
          <p:cNvSpPr/>
          <p:nvPr>
            <p:ph idx="8" type="pic"/>
          </p:nvPr>
        </p:nvSpPr>
        <p:spPr>
          <a:xfrm>
            <a:off x="22288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27"/>
          <p:cNvSpPr/>
          <p:nvPr>
            <p:ph idx="9" type="pic"/>
          </p:nvPr>
        </p:nvSpPr>
        <p:spPr>
          <a:xfrm>
            <a:off x="37719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27"/>
          <p:cNvSpPr/>
          <p:nvPr>
            <p:ph idx="13" type="pic"/>
          </p:nvPr>
        </p:nvSpPr>
        <p:spPr>
          <a:xfrm>
            <a:off x="68580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7"/>
          <p:cNvSpPr/>
          <p:nvPr>
            <p:ph idx="14" type="pic"/>
          </p:nvPr>
        </p:nvSpPr>
        <p:spPr>
          <a:xfrm>
            <a:off x="53149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/>
          <p:nvPr>
            <p:ph idx="2" type="pic"/>
          </p:nvPr>
        </p:nvSpPr>
        <p:spPr>
          <a:xfrm>
            <a:off x="33147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28"/>
          <p:cNvSpPr/>
          <p:nvPr>
            <p:ph idx="3" type="pic"/>
          </p:nvPr>
        </p:nvSpPr>
        <p:spPr>
          <a:xfrm>
            <a:off x="6096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/>
          <p:nvPr>
            <p:ph idx="4" type="pic"/>
          </p:nvPr>
        </p:nvSpPr>
        <p:spPr>
          <a:xfrm>
            <a:off x="60198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and Content">
  <p:cSld name="38_Title and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0" y="828"/>
            <a:ext cx="9143999" cy="29527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29"/>
          <p:cNvSpPr/>
          <p:nvPr>
            <p:ph idx="2" type="pic"/>
          </p:nvPr>
        </p:nvSpPr>
        <p:spPr>
          <a:xfrm>
            <a:off x="3810000" y="666750"/>
            <a:ext cx="1527048" cy="15270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5029200" y="2041523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3" type="body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4" type="body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5" type="body"/>
          </p:nvPr>
        </p:nvSpPr>
        <p:spPr>
          <a:xfrm>
            <a:off x="5029200" y="17335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None/>
              <a:defRPr b="1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4953000" y="43815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>
            <p:ph idx="2" type="pic"/>
          </p:nvPr>
        </p:nvSpPr>
        <p:spPr>
          <a:xfrm>
            <a:off x="2514600" y="1580251"/>
            <a:ext cx="1895856" cy="2591699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2"/>
          <p:cNvSpPr/>
          <p:nvPr>
            <p:ph idx="3" type="pic"/>
          </p:nvPr>
        </p:nvSpPr>
        <p:spPr>
          <a:xfrm>
            <a:off x="6551946" y="1580251"/>
            <a:ext cx="1906254" cy="2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/>
          <p:nvPr>
            <p:ph idx="2" type="pic"/>
          </p:nvPr>
        </p:nvSpPr>
        <p:spPr>
          <a:xfrm>
            <a:off x="47244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3"/>
          <p:cNvSpPr/>
          <p:nvPr>
            <p:ph idx="3" type="pic"/>
          </p:nvPr>
        </p:nvSpPr>
        <p:spPr>
          <a:xfrm>
            <a:off x="6858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>
            <p:ph idx="2" type="pic"/>
          </p:nvPr>
        </p:nvSpPr>
        <p:spPr>
          <a:xfrm>
            <a:off x="0" y="150495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/>
          <p:nvPr>
            <p:ph idx="3" type="pic"/>
          </p:nvPr>
        </p:nvSpPr>
        <p:spPr>
          <a:xfrm>
            <a:off x="0" y="2730226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34"/>
          <p:cNvSpPr/>
          <p:nvPr>
            <p:ph idx="4" type="pic"/>
          </p:nvPr>
        </p:nvSpPr>
        <p:spPr>
          <a:xfrm>
            <a:off x="0" y="395550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>
            <p:ph idx="2" type="pic"/>
          </p:nvPr>
        </p:nvSpPr>
        <p:spPr>
          <a:xfrm>
            <a:off x="0" y="1504950"/>
            <a:ext cx="3429000" cy="3082925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733800" y="204628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3" type="body"/>
          </p:nvPr>
        </p:nvSpPr>
        <p:spPr>
          <a:xfrm>
            <a:off x="6407150" y="203834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5"/>
          <p:cNvSpPr txBox="1"/>
          <p:nvPr>
            <p:ph idx="4" type="body"/>
          </p:nvPr>
        </p:nvSpPr>
        <p:spPr>
          <a:xfrm>
            <a:off x="3736975" y="363392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5" type="body"/>
          </p:nvPr>
        </p:nvSpPr>
        <p:spPr>
          <a:xfrm>
            <a:off x="6410325" y="362598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6" type="body"/>
          </p:nvPr>
        </p:nvSpPr>
        <p:spPr>
          <a:xfrm>
            <a:off x="4114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7" type="body"/>
          </p:nvPr>
        </p:nvSpPr>
        <p:spPr>
          <a:xfrm>
            <a:off x="6781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8" type="body"/>
          </p:nvPr>
        </p:nvSpPr>
        <p:spPr>
          <a:xfrm>
            <a:off x="4114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9" type="body"/>
          </p:nvPr>
        </p:nvSpPr>
        <p:spPr>
          <a:xfrm>
            <a:off x="6781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>
            <p:ph idx="2" type="pic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6"/>
          <p:cNvSpPr/>
          <p:nvPr>
            <p:ph idx="3" type="pic"/>
          </p:nvPr>
        </p:nvSpPr>
        <p:spPr>
          <a:xfrm>
            <a:off x="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and Content">
  <p:cSld name="48_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7"/>
          <p:cNvSpPr/>
          <p:nvPr>
            <p:ph idx="3" type="pic"/>
          </p:nvPr>
        </p:nvSpPr>
        <p:spPr>
          <a:xfrm>
            <a:off x="6096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7"/>
          <p:cNvSpPr/>
          <p:nvPr>
            <p:ph idx="4" type="pic"/>
          </p:nvPr>
        </p:nvSpPr>
        <p:spPr>
          <a:xfrm>
            <a:off x="18288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7"/>
          <p:cNvSpPr/>
          <p:nvPr>
            <p:ph idx="5" type="pic"/>
          </p:nvPr>
        </p:nvSpPr>
        <p:spPr>
          <a:xfrm>
            <a:off x="30480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7"/>
          <p:cNvSpPr/>
          <p:nvPr>
            <p:ph idx="6" type="pic"/>
          </p:nvPr>
        </p:nvSpPr>
        <p:spPr>
          <a:xfrm>
            <a:off x="42672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and Content">
  <p:cSld name="50_Title and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>
            <p:ph idx="2" type="pic"/>
          </p:nvPr>
        </p:nvSpPr>
        <p:spPr>
          <a:xfrm>
            <a:off x="1216" y="-18290"/>
            <a:ext cx="9144000" cy="516179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/>
          <p:nvPr>
            <p:ph idx="3" type="pic"/>
          </p:nvPr>
        </p:nvSpPr>
        <p:spPr>
          <a:xfrm>
            <a:off x="6096000" y="1123951"/>
            <a:ext cx="1676400" cy="2915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>
  <p:cSld name="27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>
            <p:ph idx="2" type="pic"/>
          </p:nvPr>
        </p:nvSpPr>
        <p:spPr>
          <a:xfrm>
            <a:off x="6858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3" type="pic"/>
          </p:nvPr>
        </p:nvSpPr>
        <p:spPr>
          <a:xfrm>
            <a:off x="26670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5"/>
          <p:cNvSpPr/>
          <p:nvPr>
            <p:ph idx="4" type="pic"/>
          </p:nvPr>
        </p:nvSpPr>
        <p:spPr>
          <a:xfrm>
            <a:off x="4572000" y="177317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6473952" y="176555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59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6" type="body"/>
          </p:nvPr>
        </p:nvSpPr>
        <p:spPr>
          <a:xfrm>
            <a:off x="45720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7" type="body"/>
          </p:nvPr>
        </p:nvSpPr>
        <p:spPr>
          <a:xfrm>
            <a:off x="640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8" type="body"/>
          </p:nvPr>
        </p:nvSpPr>
        <p:spPr>
          <a:xfrm>
            <a:off x="6096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9" type="body"/>
          </p:nvPr>
        </p:nvSpPr>
        <p:spPr>
          <a:xfrm>
            <a:off x="259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3" type="body"/>
          </p:nvPr>
        </p:nvSpPr>
        <p:spPr>
          <a:xfrm>
            <a:off x="45720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4" type="body"/>
          </p:nvPr>
        </p:nvSpPr>
        <p:spPr>
          <a:xfrm>
            <a:off x="640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5" type="body"/>
          </p:nvPr>
        </p:nvSpPr>
        <p:spPr>
          <a:xfrm>
            <a:off x="6096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>
            <p:ph idx="2" type="pic"/>
          </p:nvPr>
        </p:nvSpPr>
        <p:spPr>
          <a:xfrm>
            <a:off x="5943600" y="3257550"/>
            <a:ext cx="3200400" cy="188595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41"/>
          <p:cNvSpPr/>
          <p:nvPr>
            <p:ph idx="3" type="pic"/>
          </p:nvPr>
        </p:nvSpPr>
        <p:spPr>
          <a:xfrm>
            <a:off x="4916" y="0"/>
            <a:ext cx="29718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290" name="Google Shape;29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2200" y="1471074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>
            <p:ph idx="2" type="pic"/>
          </p:nvPr>
        </p:nvSpPr>
        <p:spPr>
          <a:xfrm>
            <a:off x="2716924" y="1764000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MacBook-Pro-mockup.png" id="296" name="Google Shape;2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2012" y="1428750"/>
            <a:ext cx="3799976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>
            <p:ph idx="2" type="pic"/>
          </p:nvPr>
        </p:nvSpPr>
        <p:spPr>
          <a:xfrm>
            <a:off x="3160566" y="1598400"/>
            <a:ext cx="2808000" cy="1760694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7620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rbanist Extra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057400" y="4572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Light"/>
              <a:buNone/>
              <a:defRPr b="0" sz="13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1" name="Google Shape;30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200" y="1581150"/>
            <a:ext cx="3581400" cy="278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/>
          <p:nvPr>
            <p:ph idx="2" type="pic"/>
          </p:nvPr>
        </p:nvSpPr>
        <p:spPr>
          <a:xfrm>
            <a:off x="3048000" y="1809750"/>
            <a:ext cx="2963917" cy="1852449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and Content">
  <p:cSld name="44_Title and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6" name="Google Shape;30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1352550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>
            <p:ph idx="2" type="pic"/>
          </p:nvPr>
        </p:nvSpPr>
        <p:spPr>
          <a:xfrm>
            <a:off x="4850524" y="1645476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and Content">
  <p:cSld name="45_Title and Conte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>
            <p:ph idx="2" type="pic"/>
          </p:nvPr>
        </p:nvSpPr>
        <p:spPr>
          <a:xfrm>
            <a:off x="838200" y="2495550"/>
            <a:ext cx="1828800" cy="264795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7"/>
          <p:cNvSpPr/>
          <p:nvPr>
            <p:ph idx="2" type="pic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/>
          <p:nvPr>
            <p:ph idx="2" type="pic"/>
          </p:nvPr>
        </p:nvSpPr>
        <p:spPr>
          <a:xfrm>
            <a:off x="46669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8"/>
          <p:cNvSpPr/>
          <p:nvPr>
            <p:ph idx="3" type="pic"/>
          </p:nvPr>
        </p:nvSpPr>
        <p:spPr>
          <a:xfrm>
            <a:off x="30667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4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49"/>
          <p:cNvSpPr/>
          <p:nvPr>
            <p:ph idx="2" type="pic"/>
          </p:nvPr>
        </p:nvSpPr>
        <p:spPr>
          <a:xfrm>
            <a:off x="1066800" y="1366313"/>
            <a:ext cx="1517391" cy="2653237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0"/>
          <p:cNvSpPr/>
          <p:nvPr>
            <p:ph idx="2" type="pic"/>
          </p:nvPr>
        </p:nvSpPr>
        <p:spPr>
          <a:xfrm>
            <a:off x="3508973" y="1200149"/>
            <a:ext cx="2190904" cy="28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and Content">
  <p:cSld name="30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2" type="pic"/>
          </p:nvPr>
        </p:nvSpPr>
        <p:spPr>
          <a:xfrm>
            <a:off x="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6"/>
          <p:cNvSpPr/>
          <p:nvPr>
            <p:ph idx="3" type="pic"/>
          </p:nvPr>
        </p:nvSpPr>
        <p:spPr>
          <a:xfrm>
            <a:off x="13081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6"/>
          <p:cNvSpPr/>
          <p:nvPr>
            <p:ph idx="4" type="pic"/>
          </p:nvPr>
        </p:nvSpPr>
        <p:spPr>
          <a:xfrm>
            <a:off x="26162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/>
          <p:nvPr>
            <p:ph idx="5" type="pic"/>
          </p:nvPr>
        </p:nvSpPr>
        <p:spPr>
          <a:xfrm>
            <a:off x="39243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/>
          <p:nvPr>
            <p:ph idx="6" type="pic"/>
          </p:nvPr>
        </p:nvSpPr>
        <p:spPr>
          <a:xfrm>
            <a:off x="52324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"/>
          <p:cNvSpPr/>
          <p:nvPr>
            <p:ph idx="7" type="pic"/>
          </p:nvPr>
        </p:nvSpPr>
        <p:spPr>
          <a:xfrm>
            <a:off x="65405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8" type="pic"/>
          </p:nvPr>
        </p:nvSpPr>
        <p:spPr>
          <a:xfrm>
            <a:off x="78486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9" type="pic"/>
          </p:nvPr>
        </p:nvSpPr>
        <p:spPr>
          <a:xfrm>
            <a:off x="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13" type="pic"/>
          </p:nvPr>
        </p:nvSpPr>
        <p:spPr>
          <a:xfrm>
            <a:off x="13081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/>
          <p:nvPr>
            <p:ph idx="14" type="pic"/>
          </p:nvPr>
        </p:nvSpPr>
        <p:spPr>
          <a:xfrm>
            <a:off x="26162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6"/>
          <p:cNvSpPr/>
          <p:nvPr>
            <p:ph idx="15" type="pic"/>
          </p:nvPr>
        </p:nvSpPr>
        <p:spPr>
          <a:xfrm>
            <a:off x="39243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"/>
          <p:cNvSpPr/>
          <p:nvPr>
            <p:ph idx="16" type="pic"/>
          </p:nvPr>
        </p:nvSpPr>
        <p:spPr>
          <a:xfrm>
            <a:off x="52324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"/>
          <p:cNvSpPr/>
          <p:nvPr>
            <p:ph idx="17" type="pic"/>
          </p:nvPr>
        </p:nvSpPr>
        <p:spPr>
          <a:xfrm>
            <a:off x="65405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6"/>
          <p:cNvSpPr/>
          <p:nvPr>
            <p:ph idx="18" type="pic"/>
          </p:nvPr>
        </p:nvSpPr>
        <p:spPr>
          <a:xfrm>
            <a:off x="78486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and Content">
  <p:cSld name="46_Title and Conte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None/>
              <a:defRPr b="0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51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Urbanist ExtraBo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Title and Content">
  <p:cSld name="49_Title and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52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/>
          <p:nvPr>
            <p:ph idx="3" type="pic"/>
          </p:nvPr>
        </p:nvSpPr>
        <p:spPr>
          <a:xfrm>
            <a:off x="8120" y="-14833"/>
            <a:ext cx="9144000" cy="318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Book-Pro-mockup.png" id="341" name="Google Shape;34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710833"/>
            <a:ext cx="4817160" cy="29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/>
          <p:nvPr>
            <p:ph idx="2" type="pic"/>
          </p:nvPr>
        </p:nvSpPr>
        <p:spPr>
          <a:xfrm>
            <a:off x="1231200" y="1926000"/>
            <a:ext cx="35640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5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54"/>
          <p:cNvSpPr txBox="1"/>
          <p:nvPr>
            <p:ph idx="2" type="body"/>
          </p:nvPr>
        </p:nvSpPr>
        <p:spPr>
          <a:xfrm>
            <a:off x="34290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54"/>
          <p:cNvSpPr txBox="1"/>
          <p:nvPr>
            <p:ph idx="3" type="body"/>
          </p:nvPr>
        </p:nvSpPr>
        <p:spPr>
          <a:xfrm>
            <a:off x="6324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54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5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and Content">
  <p:cSld name="24_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1066164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5"/>
          <p:cNvSpPr txBox="1"/>
          <p:nvPr>
            <p:ph idx="2" type="body"/>
          </p:nvPr>
        </p:nvSpPr>
        <p:spPr>
          <a:xfrm>
            <a:off x="1066482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55"/>
          <p:cNvSpPr txBox="1"/>
          <p:nvPr>
            <p:ph idx="3" type="body"/>
          </p:nvPr>
        </p:nvSpPr>
        <p:spPr>
          <a:xfrm>
            <a:off x="10668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55"/>
          <p:cNvSpPr txBox="1"/>
          <p:nvPr>
            <p:ph idx="4" type="body"/>
          </p:nvPr>
        </p:nvSpPr>
        <p:spPr>
          <a:xfrm>
            <a:off x="10668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55"/>
          <p:cNvSpPr txBox="1"/>
          <p:nvPr>
            <p:ph idx="5" type="body"/>
          </p:nvPr>
        </p:nvSpPr>
        <p:spPr>
          <a:xfrm>
            <a:off x="10668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55"/>
          <p:cNvSpPr/>
          <p:nvPr>
            <p:ph idx="6" type="body"/>
          </p:nvPr>
        </p:nvSpPr>
        <p:spPr>
          <a:xfrm>
            <a:off x="64008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55"/>
          <p:cNvSpPr txBox="1"/>
          <p:nvPr>
            <p:ph idx="7" type="body"/>
          </p:nvPr>
        </p:nvSpPr>
        <p:spPr>
          <a:xfrm>
            <a:off x="5105082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55"/>
          <p:cNvSpPr txBox="1"/>
          <p:nvPr>
            <p:ph idx="8" type="body"/>
          </p:nvPr>
        </p:nvSpPr>
        <p:spPr>
          <a:xfrm>
            <a:off x="5105400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55"/>
          <p:cNvSpPr txBox="1"/>
          <p:nvPr>
            <p:ph idx="9" type="body"/>
          </p:nvPr>
        </p:nvSpPr>
        <p:spPr>
          <a:xfrm>
            <a:off x="51054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55"/>
          <p:cNvSpPr txBox="1"/>
          <p:nvPr>
            <p:ph idx="13" type="body"/>
          </p:nvPr>
        </p:nvSpPr>
        <p:spPr>
          <a:xfrm>
            <a:off x="51054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55"/>
          <p:cNvSpPr txBox="1"/>
          <p:nvPr>
            <p:ph idx="14" type="body"/>
          </p:nvPr>
        </p:nvSpPr>
        <p:spPr>
          <a:xfrm>
            <a:off x="51054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55"/>
          <p:cNvSpPr/>
          <p:nvPr>
            <p:ph idx="15" type="body"/>
          </p:nvPr>
        </p:nvSpPr>
        <p:spPr>
          <a:xfrm>
            <a:off x="64008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55"/>
          <p:cNvSpPr/>
          <p:nvPr>
            <p:ph idx="16" type="body"/>
          </p:nvPr>
        </p:nvSpPr>
        <p:spPr>
          <a:xfrm>
            <a:off x="64008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55"/>
          <p:cNvSpPr/>
          <p:nvPr>
            <p:ph idx="17" type="body"/>
          </p:nvPr>
        </p:nvSpPr>
        <p:spPr>
          <a:xfrm>
            <a:off x="64008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55"/>
          <p:cNvSpPr/>
          <p:nvPr>
            <p:ph idx="18" type="body"/>
          </p:nvPr>
        </p:nvSpPr>
        <p:spPr>
          <a:xfrm>
            <a:off x="64008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55"/>
          <p:cNvSpPr/>
          <p:nvPr>
            <p:ph idx="19" type="body"/>
          </p:nvPr>
        </p:nvSpPr>
        <p:spPr>
          <a:xfrm>
            <a:off x="469392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55"/>
          <p:cNvSpPr/>
          <p:nvPr>
            <p:ph idx="20" type="body"/>
          </p:nvPr>
        </p:nvSpPr>
        <p:spPr>
          <a:xfrm>
            <a:off x="469392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55"/>
          <p:cNvSpPr/>
          <p:nvPr>
            <p:ph idx="21" type="body"/>
          </p:nvPr>
        </p:nvSpPr>
        <p:spPr>
          <a:xfrm>
            <a:off x="469392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55"/>
          <p:cNvSpPr/>
          <p:nvPr>
            <p:ph idx="22" type="body"/>
          </p:nvPr>
        </p:nvSpPr>
        <p:spPr>
          <a:xfrm>
            <a:off x="469392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55"/>
          <p:cNvSpPr/>
          <p:nvPr>
            <p:ph idx="23" type="body"/>
          </p:nvPr>
        </p:nvSpPr>
        <p:spPr>
          <a:xfrm>
            <a:off x="469392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55"/>
          <p:cNvSpPr txBox="1"/>
          <p:nvPr>
            <p:ph idx="2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and Content">
  <p:cSld name="21_Title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609600" y="1524000"/>
            <a:ext cx="8229600" cy="29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56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and Content">
  <p:cSld name="32_Title and Conte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4495800" y="438150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sz="260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4495800" y="457200"/>
            <a:ext cx="4114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57"/>
          <p:cNvSpPr/>
          <p:nvPr>
            <p:ph idx="2" type="pic"/>
          </p:nvPr>
        </p:nvSpPr>
        <p:spPr>
          <a:xfrm>
            <a:off x="38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7"/>
          <p:cNvSpPr/>
          <p:nvPr>
            <p:ph idx="3" type="pic"/>
          </p:nvPr>
        </p:nvSpPr>
        <p:spPr>
          <a:xfrm>
            <a:off x="13119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57"/>
          <p:cNvSpPr/>
          <p:nvPr>
            <p:ph idx="4" type="pic"/>
          </p:nvPr>
        </p:nvSpPr>
        <p:spPr>
          <a:xfrm>
            <a:off x="26200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7"/>
          <p:cNvSpPr/>
          <p:nvPr>
            <p:ph idx="5" type="pic"/>
          </p:nvPr>
        </p:nvSpPr>
        <p:spPr>
          <a:xfrm>
            <a:off x="38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7"/>
          <p:cNvSpPr/>
          <p:nvPr>
            <p:ph idx="6" type="pic"/>
          </p:nvPr>
        </p:nvSpPr>
        <p:spPr>
          <a:xfrm>
            <a:off x="13119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7"/>
          <p:cNvSpPr/>
          <p:nvPr>
            <p:ph idx="7" type="pic"/>
          </p:nvPr>
        </p:nvSpPr>
        <p:spPr>
          <a:xfrm>
            <a:off x="26200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7"/>
          <p:cNvSpPr/>
          <p:nvPr>
            <p:ph idx="8" type="pic"/>
          </p:nvPr>
        </p:nvSpPr>
        <p:spPr>
          <a:xfrm>
            <a:off x="38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7"/>
          <p:cNvSpPr/>
          <p:nvPr>
            <p:ph idx="9" type="pic"/>
          </p:nvPr>
        </p:nvSpPr>
        <p:spPr>
          <a:xfrm>
            <a:off x="13119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7"/>
          <p:cNvSpPr/>
          <p:nvPr>
            <p:ph idx="13" type="pic"/>
          </p:nvPr>
        </p:nvSpPr>
        <p:spPr>
          <a:xfrm>
            <a:off x="26200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7"/>
          <p:cNvSpPr/>
          <p:nvPr>
            <p:ph idx="14" type="pic"/>
          </p:nvPr>
        </p:nvSpPr>
        <p:spPr>
          <a:xfrm>
            <a:off x="38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7"/>
          <p:cNvSpPr/>
          <p:nvPr>
            <p:ph idx="15" type="pic"/>
          </p:nvPr>
        </p:nvSpPr>
        <p:spPr>
          <a:xfrm>
            <a:off x="13119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7"/>
          <p:cNvSpPr/>
          <p:nvPr>
            <p:ph idx="16" type="pic"/>
          </p:nvPr>
        </p:nvSpPr>
        <p:spPr>
          <a:xfrm>
            <a:off x="26200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and Content">
  <p:cSld name="40_Title and Conte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/>
          <p:nvPr>
            <p:ph idx="2" type="pic"/>
          </p:nvPr>
        </p:nvSpPr>
        <p:spPr>
          <a:xfrm>
            <a:off x="3429000" y="1428750"/>
            <a:ext cx="24384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5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59"/>
          <p:cNvSpPr txBox="1"/>
          <p:nvPr>
            <p:ph type="ctrTitle"/>
          </p:nvPr>
        </p:nvSpPr>
        <p:spPr>
          <a:xfrm>
            <a:off x="685800" y="112395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Font typeface="Urbanist ExtraBold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9"/>
          <p:cNvSpPr txBox="1"/>
          <p:nvPr>
            <p:ph idx="1" type="subTitle"/>
          </p:nvPr>
        </p:nvSpPr>
        <p:spPr>
          <a:xfrm>
            <a:off x="1371600" y="2440783"/>
            <a:ext cx="64008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75E"/>
              </a:buClr>
              <a:buSzPts val="1400"/>
              <a:buNone/>
              <a:defRPr>
                <a:solidFill>
                  <a:srgbClr val="17375E"/>
                </a:solidFill>
              </a:defRPr>
            </a:lvl1pPr>
            <a:lvl2pPr lvl="1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>
  <p:cSld name="20_Title and Conten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609600" y="1504951"/>
            <a:ext cx="8001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60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6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>
            <p:ph idx="2" type="pic"/>
          </p:nvPr>
        </p:nvSpPr>
        <p:spPr>
          <a:xfrm>
            <a:off x="609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3" type="pic"/>
          </p:nvPr>
        </p:nvSpPr>
        <p:spPr>
          <a:xfrm>
            <a:off x="1752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4" type="pic"/>
          </p:nvPr>
        </p:nvSpPr>
        <p:spPr>
          <a:xfrm>
            <a:off x="2895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5" type="pic"/>
          </p:nvPr>
        </p:nvSpPr>
        <p:spPr>
          <a:xfrm>
            <a:off x="609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6" type="pic"/>
          </p:nvPr>
        </p:nvSpPr>
        <p:spPr>
          <a:xfrm>
            <a:off x="1752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/>
          <p:nvPr>
            <p:ph idx="7" type="pic"/>
          </p:nvPr>
        </p:nvSpPr>
        <p:spPr>
          <a:xfrm>
            <a:off x="2895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/>
          <p:nvPr>
            <p:ph idx="8" type="pic"/>
          </p:nvPr>
        </p:nvSpPr>
        <p:spPr>
          <a:xfrm>
            <a:off x="609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"/>
          <p:cNvSpPr/>
          <p:nvPr>
            <p:ph idx="9" type="pic"/>
          </p:nvPr>
        </p:nvSpPr>
        <p:spPr>
          <a:xfrm>
            <a:off x="1752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"/>
          <p:cNvSpPr/>
          <p:nvPr>
            <p:ph idx="13" type="pic"/>
          </p:nvPr>
        </p:nvSpPr>
        <p:spPr>
          <a:xfrm>
            <a:off x="2895600" y="15049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/>
          <p:nvPr>
            <p:ph idx="2" type="pic"/>
          </p:nvPr>
        </p:nvSpPr>
        <p:spPr>
          <a:xfrm>
            <a:off x="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61"/>
          <p:cNvSpPr/>
          <p:nvPr>
            <p:ph idx="3" type="pic"/>
          </p:nvPr>
        </p:nvSpPr>
        <p:spPr>
          <a:xfrm>
            <a:off x="228600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61"/>
          <p:cNvSpPr/>
          <p:nvPr>
            <p:ph idx="4" type="pic"/>
          </p:nvPr>
        </p:nvSpPr>
        <p:spPr>
          <a:xfrm>
            <a:off x="4572000" y="1595438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61"/>
          <p:cNvSpPr/>
          <p:nvPr>
            <p:ph idx="5" type="pic"/>
          </p:nvPr>
        </p:nvSpPr>
        <p:spPr>
          <a:xfrm>
            <a:off x="6858000" y="1595438"/>
            <a:ext cx="2286000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6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and Content">
  <p:cSld name="25_Title and Conte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533400" y="15240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ourier New"/>
              <a:buChar char="o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62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6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and Content">
  <p:cSld name="23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6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and Content">
  <p:cSld name="22_Title and Conten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533400" y="16116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64"/>
          <p:cNvSpPr txBox="1"/>
          <p:nvPr>
            <p:ph idx="2" type="body"/>
          </p:nvPr>
        </p:nvSpPr>
        <p:spPr>
          <a:xfrm>
            <a:off x="533400" y="18097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64"/>
          <p:cNvSpPr txBox="1"/>
          <p:nvPr>
            <p:ph idx="3" type="body"/>
          </p:nvPr>
        </p:nvSpPr>
        <p:spPr>
          <a:xfrm>
            <a:off x="533400" y="26784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64"/>
          <p:cNvSpPr txBox="1"/>
          <p:nvPr>
            <p:ph idx="4" type="body"/>
          </p:nvPr>
        </p:nvSpPr>
        <p:spPr>
          <a:xfrm>
            <a:off x="533400" y="28765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64"/>
          <p:cNvSpPr txBox="1"/>
          <p:nvPr>
            <p:ph idx="5" type="body"/>
          </p:nvPr>
        </p:nvSpPr>
        <p:spPr>
          <a:xfrm>
            <a:off x="533400" y="37452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64"/>
          <p:cNvSpPr txBox="1"/>
          <p:nvPr>
            <p:ph idx="6" type="body"/>
          </p:nvPr>
        </p:nvSpPr>
        <p:spPr>
          <a:xfrm>
            <a:off x="533400" y="39433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64"/>
          <p:cNvSpPr txBox="1"/>
          <p:nvPr>
            <p:ph idx="7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6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/>
          <p:nvPr>
            <p:ph idx="2" type="pic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65"/>
          <p:cNvSpPr txBox="1"/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Urbanist ExtraBold"/>
              <a:buNone/>
              <a:defRPr sz="24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idx="1" type="body"/>
          </p:nvPr>
        </p:nvSpPr>
        <p:spPr>
          <a:xfrm>
            <a:off x="2825406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66"/>
          <p:cNvSpPr txBox="1"/>
          <p:nvPr>
            <p:ph idx="2" type="body"/>
          </p:nvPr>
        </p:nvSpPr>
        <p:spPr>
          <a:xfrm>
            <a:off x="47244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66"/>
          <p:cNvSpPr txBox="1"/>
          <p:nvPr>
            <p:ph idx="3" type="body"/>
          </p:nvPr>
        </p:nvSpPr>
        <p:spPr>
          <a:xfrm>
            <a:off x="67056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66"/>
          <p:cNvSpPr txBox="1"/>
          <p:nvPr>
            <p:ph idx="4" type="body"/>
          </p:nvPr>
        </p:nvSpPr>
        <p:spPr>
          <a:xfrm>
            <a:off x="7620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66"/>
          <p:cNvSpPr/>
          <p:nvPr>
            <p:ph idx="5" type="pic"/>
          </p:nvPr>
        </p:nvSpPr>
        <p:spPr>
          <a:xfrm>
            <a:off x="8040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66"/>
          <p:cNvSpPr/>
          <p:nvPr>
            <p:ph idx="6" type="pic"/>
          </p:nvPr>
        </p:nvSpPr>
        <p:spPr>
          <a:xfrm>
            <a:off x="2825406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66"/>
          <p:cNvSpPr/>
          <p:nvPr>
            <p:ph idx="7" type="pic"/>
          </p:nvPr>
        </p:nvSpPr>
        <p:spPr>
          <a:xfrm>
            <a:off x="47664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66"/>
          <p:cNvSpPr/>
          <p:nvPr>
            <p:ph idx="8" type="pic"/>
          </p:nvPr>
        </p:nvSpPr>
        <p:spPr>
          <a:xfrm>
            <a:off x="67476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66"/>
          <p:cNvSpPr txBox="1"/>
          <p:nvPr>
            <p:ph idx="9" type="body"/>
          </p:nvPr>
        </p:nvSpPr>
        <p:spPr>
          <a:xfrm>
            <a:off x="25908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66"/>
          <p:cNvSpPr txBox="1"/>
          <p:nvPr>
            <p:ph idx="13" type="body"/>
          </p:nvPr>
        </p:nvSpPr>
        <p:spPr>
          <a:xfrm>
            <a:off x="45720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66"/>
          <p:cNvSpPr txBox="1"/>
          <p:nvPr>
            <p:ph idx="14" type="body"/>
          </p:nvPr>
        </p:nvSpPr>
        <p:spPr>
          <a:xfrm>
            <a:off x="65532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15" type="body"/>
          </p:nvPr>
        </p:nvSpPr>
        <p:spPr>
          <a:xfrm>
            <a:off x="6096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6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800"/>
              <a:buFont typeface="Urbanist ExtraBold"/>
              <a:buNone/>
              <a:defRPr b="1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idx="1" type="body"/>
          </p:nvPr>
        </p:nvSpPr>
        <p:spPr>
          <a:xfrm>
            <a:off x="6096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2" name="Google Shape;452;p68"/>
          <p:cNvSpPr txBox="1"/>
          <p:nvPr>
            <p:ph idx="2" type="body"/>
          </p:nvPr>
        </p:nvSpPr>
        <p:spPr>
          <a:xfrm>
            <a:off x="46482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3" name="Google Shape;453;p68"/>
          <p:cNvSpPr txBox="1"/>
          <p:nvPr>
            <p:ph idx="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6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609600" y="1719263"/>
            <a:ext cx="38877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7" name="Google Shape;457;p69"/>
          <p:cNvSpPr txBox="1"/>
          <p:nvPr>
            <p:ph idx="2" type="body"/>
          </p:nvPr>
        </p:nvSpPr>
        <p:spPr>
          <a:xfrm>
            <a:off x="609600" y="2199084"/>
            <a:ext cx="3887788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8" name="Google Shape;458;p69"/>
          <p:cNvSpPr txBox="1"/>
          <p:nvPr>
            <p:ph idx="3" type="body"/>
          </p:nvPr>
        </p:nvSpPr>
        <p:spPr>
          <a:xfrm>
            <a:off x="4645031" y="1719263"/>
            <a:ext cx="396557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69"/>
          <p:cNvSpPr txBox="1"/>
          <p:nvPr>
            <p:ph idx="4" type="body"/>
          </p:nvPr>
        </p:nvSpPr>
        <p:spPr>
          <a:xfrm>
            <a:off x="4645031" y="2199084"/>
            <a:ext cx="3965570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0" name="Google Shape;460;p69"/>
          <p:cNvSpPr txBox="1"/>
          <p:nvPr>
            <p:ph idx="5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6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>
  <p:cSld name="36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8"/>
          <p:cNvSpPr/>
          <p:nvPr>
            <p:ph idx="3" type="pic"/>
          </p:nvPr>
        </p:nvSpPr>
        <p:spPr>
          <a:xfrm>
            <a:off x="26162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/>
          <p:nvPr>
            <p:ph idx="4" type="pic"/>
          </p:nvPr>
        </p:nvSpPr>
        <p:spPr>
          <a:xfrm>
            <a:off x="52324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"/>
          <p:cNvSpPr/>
          <p:nvPr>
            <p:ph idx="5" type="pic"/>
          </p:nvPr>
        </p:nvSpPr>
        <p:spPr>
          <a:xfrm>
            <a:off x="78486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"/>
          <p:cNvSpPr/>
          <p:nvPr>
            <p:ph idx="6" type="pic"/>
          </p:nvPr>
        </p:nvSpPr>
        <p:spPr>
          <a:xfrm>
            <a:off x="13081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8"/>
          <p:cNvSpPr/>
          <p:nvPr>
            <p:ph idx="7" type="pic"/>
          </p:nvPr>
        </p:nvSpPr>
        <p:spPr>
          <a:xfrm>
            <a:off x="39243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8"/>
          <p:cNvSpPr/>
          <p:nvPr>
            <p:ph idx="8" type="pic"/>
          </p:nvPr>
        </p:nvSpPr>
        <p:spPr>
          <a:xfrm>
            <a:off x="65405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Title and Content">
  <p:cSld name="47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/>
          <p:nvPr>
            <p:ph idx="2" type="pic"/>
          </p:nvPr>
        </p:nvSpPr>
        <p:spPr>
          <a:xfrm>
            <a:off x="2209800" y="15769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"/>
          <p:cNvSpPr/>
          <p:nvPr>
            <p:ph idx="3" type="pic"/>
          </p:nvPr>
        </p:nvSpPr>
        <p:spPr>
          <a:xfrm>
            <a:off x="5257800" y="1572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9"/>
          <p:cNvSpPr/>
          <p:nvPr>
            <p:ph idx="4" type="pic"/>
          </p:nvPr>
        </p:nvSpPr>
        <p:spPr>
          <a:xfrm>
            <a:off x="685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/>
          <p:nvPr>
            <p:ph idx="5" type="pic"/>
          </p:nvPr>
        </p:nvSpPr>
        <p:spPr>
          <a:xfrm>
            <a:off x="3733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/>
          <p:nvPr>
            <p:ph idx="6" type="pic"/>
          </p:nvPr>
        </p:nvSpPr>
        <p:spPr>
          <a:xfrm>
            <a:off x="6781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53340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3" type="pic"/>
          </p:nvPr>
        </p:nvSpPr>
        <p:spPr>
          <a:xfrm>
            <a:off x="16764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0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Poppins"/>
              <a:buNone/>
              <a:defRPr b="1" i="0" sz="2600" u="none" cap="none" strike="noStrike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428750"/>
            <a:ext cx="80010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Char char="•"/>
              <a:defRPr b="0" i="0" sz="14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Poppins"/>
              <a:buChar char="–"/>
              <a:defRPr b="0" i="0" sz="12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Poppins"/>
              <a:buChar char="•"/>
              <a:defRPr b="0" i="0" sz="11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–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»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633600" y="12001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code/yossefmohammed/melanoma-cancer-efficientnetb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467" name="Google Shape;467;p71"/>
          <p:cNvPicPr preferRelativeResize="0"/>
          <p:nvPr/>
        </p:nvPicPr>
        <p:blipFill rotWithShape="1">
          <a:blip r:embed="rId3">
            <a:alphaModFix/>
          </a:blip>
          <a:srcRect b="21869" l="0" r="0" t="21875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71"/>
          <p:cNvSpPr/>
          <p:nvPr/>
        </p:nvSpPr>
        <p:spPr>
          <a:xfrm flipH="1">
            <a:off x="-13372" y="-628650"/>
            <a:ext cx="9592087" cy="6017578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1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411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1"/>
          <p:cNvSpPr txBox="1"/>
          <p:nvPr/>
        </p:nvSpPr>
        <p:spPr>
          <a:xfrm>
            <a:off x="971550" y="831100"/>
            <a:ext cx="7200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Equipe 2  - </a:t>
            </a:r>
            <a:r>
              <a:rPr b="1" lang="en-US" sz="24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Detecção de melanoma</a:t>
            </a:r>
            <a:endParaRPr b="1" i="0" sz="24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Alunos:</a:t>
            </a:r>
            <a:endParaRPr b="1" i="0" sz="20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Artur Jardel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Cleo Gomes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Kátia Cristina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Lucas de Oliveira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Luiz Henrique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Maria Juliana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Rafael Kashirajima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Rufino Sérgio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1"/>
          <p:cNvPicPr preferRelativeResize="0"/>
          <p:nvPr/>
        </p:nvPicPr>
        <p:blipFill rotWithShape="1">
          <a:blip r:embed="rId4">
            <a:alphaModFix/>
          </a:blip>
          <a:srcRect b="38488" l="9211" r="8469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0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2" name="Google Shape;532;p8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33" name="Google Shape;5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50" y="408025"/>
            <a:ext cx="4864525" cy="43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539" name="Google Shape;539;p81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Resultados: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Acurácia geral: 90,5%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Matriz de Confusão: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540" name="Google Shape;540;p81"/>
          <p:cNvGraphicFramePr/>
          <p:nvPr/>
        </p:nvGraphicFramePr>
        <p:xfrm>
          <a:off x="952500" y="26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{8B128EA3-2C66-4413-8116-D2419BFD581B}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Predito Benigno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Predito Maligno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Benigno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TP (960)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FN (40)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Maligno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FP (141)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TN (859)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2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546" name="Google Shape;546;p82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Contribuições do Estudo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Desenvolvimento de um modelo eficaz para detecção de melanoma.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Utilização de métricas de avaliação detalhadas para análise da performance do modelo.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Contribuição para o avanço da medicina diagnóstica por meio da inteligência artificial.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Possibilidades de Novos Estudos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Expansão do modelo para detectar outras doenças dermatológicas.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Integração de novas fontes de dados para aprimoramento do modelo.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Investigação de técnicas avançadas de processamento de imagem para melhorar a precisão da segmentação.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Referências Bibliográficas</a:t>
            </a:r>
            <a:endParaRPr sz="2200"/>
          </a:p>
        </p:txBody>
      </p:sp>
      <p:sp>
        <p:nvSpPr>
          <p:cNvPr id="552" name="Google Shape;552;p83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melanoma-cancer-efficientnetb5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https://www.kaggle.com/code/yossefmohammed/melanoma-cancer-efficientnetb5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4"/>
          <p:cNvSpPr txBox="1"/>
          <p:nvPr>
            <p:ph type="title"/>
          </p:nvPr>
        </p:nvSpPr>
        <p:spPr>
          <a:xfrm>
            <a:off x="699325" y="222720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Obrigado!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478" name="Google Shape;478;p72"/>
          <p:cNvSpPr txBox="1"/>
          <p:nvPr>
            <p:ph idx="16" type="body"/>
          </p:nvPr>
        </p:nvSpPr>
        <p:spPr>
          <a:xfrm>
            <a:off x="533400" y="1276350"/>
            <a:ext cx="52578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Resultados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Introdução</a:t>
            </a:r>
            <a:endParaRPr sz="2200"/>
          </a:p>
        </p:txBody>
      </p:sp>
      <p:sp>
        <p:nvSpPr>
          <p:cNvPr id="484" name="Google Shape;484;p73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Resumo do Problema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detecção precoce de melanoma</a:t>
            </a:r>
            <a:endParaRPr sz="1500">
              <a:solidFill>
                <a:srgbClr val="FF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Por que Este Problema?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Agressividade e rapidez do melanoma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falta de métodos de diagnóstico eficazes ressalta a necessidade urgente de soluções avançadas para a detecção precoce.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Objetivo Geral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Emplementar algoritmos de detecção de melanoma utilizando técnicas de aprendizado de máquina, visando aprimorar a precisão e eficiência do diagnóstico.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4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Base de Dados Utilizada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 compilado a partir de diversas fontes confiáveis de imagens de melanoma do Kaggle.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Quantidade de Imagens: Total de aproximadamente 13.900 imagens, divididas entre as classes benigna e maligna.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					 Benigna					       Maligna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0" name="Google Shape;490;p74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pic>
        <p:nvPicPr>
          <p:cNvPr id="491" name="Google Shape;49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350" y="3080750"/>
            <a:ext cx="1665250" cy="166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2" name="Google Shape;49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400" y="3080750"/>
            <a:ext cx="1665250" cy="166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5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Pré-Processamento de Dados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Redimensionamento: Imagens padronizadas para o tamanho de 224x224 pixels.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Normalização: Valores dos pixels normalizados para o intervalo entre 0 e 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Aumento de Dados: Aplicação de técnicas de aumento de dados para melhorar a generalização do modelo.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 			      Benigna  						        Benigna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8" name="Google Shape;498;p75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pic>
        <p:nvPicPr>
          <p:cNvPr id="499" name="Google Shape;4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950" y="2975551"/>
            <a:ext cx="1664208" cy="166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375" y="2975550"/>
            <a:ext cx="1664208" cy="166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6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Modelo de Aprendizado Profundo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Utilização da arquitetura DenseNet201 pré-treinada com pesos do ImageNet.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Adição de camadas personalizadas, incluindo normalização em lote (BatchNormalization), camadas densas com ativação ReLU e regularização L2, e camada de dropout para evitar overfitting.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6" name="Google Shape;506;p7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7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2" name="Google Shape;512;p77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13" name="Google Shape;51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450" y="633425"/>
            <a:ext cx="5234950" cy="419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8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9" name="Google Shape;519;p78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20" name="Google Shape;52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00" y="404813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9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Acurácia: 90,5%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0 - Benigno): 87%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1 - Maligno):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0 - Benigno):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1 - Maligno): 86%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0 - Benigno): 91%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1 - Maligno): 90%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6" name="Google Shape;526;p79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8369D"/>
      </a:accent1>
      <a:accent2>
        <a:srgbClr val="431961"/>
      </a:accent2>
      <a:accent3>
        <a:srgbClr val="BD4CFF"/>
      </a:accent3>
      <a:accent4>
        <a:srgbClr val="F46E6E"/>
      </a:accent4>
      <a:accent5>
        <a:srgbClr val="7A00C6"/>
      </a:accent5>
      <a:accent6>
        <a:srgbClr val="F0B90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