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29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86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8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29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15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9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7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5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1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Análise de Dados de Reservas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Artur Jacques Nürnberg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4</a:t>
            </a:r>
            <a:r>
              <a:rPr lang="pt-BR" dirty="0" smtClean="0"/>
              <a:t>. Qual </a:t>
            </a:r>
            <a:r>
              <a:rPr lang="pt-BR" dirty="0"/>
              <a:t>mês apresentou o maior (e o menor) faturamento médio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t="5561" r="7649" b="5028"/>
          <a:stretch/>
        </p:blipFill>
        <p:spPr>
          <a:xfrm>
            <a:off x="817333" y="1525799"/>
            <a:ext cx="6658984" cy="34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5. </a:t>
            </a:r>
            <a:r>
              <a:rPr lang="pt-BR" dirty="0"/>
              <a:t>Qual a média de taxa de ocupação para Janeiro? e para Outubro?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568" r="7046" b="3977"/>
          <a:stretch/>
        </p:blipFill>
        <p:spPr>
          <a:xfrm>
            <a:off x="761252" y="1476376"/>
            <a:ext cx="6733046" cy="35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Dados que devem estar no Data Scraper para </a:t>
            </a:r>
            <a:r>
              <a:rPr lang="pt-BR" dirty="0" smtClean="0"/>
              <a:t>determinar </a:t>
            </a:r>
            <a:r>
              <a:rPr lang="pt-BR" dirty="0" smtClean="0"/>
              <a:t>preço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2" y="1590254"/>
            <a:ext cx="6638925" cy="32327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04925" y="1819275"/>
            <a:ext cx="17145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304924" y="1590254"/>
            <a:ext cx="2039663" cy="22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04924" y="4371975"/>
            <a:ext cx="17145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150" y="4257675"/>
            <a:ext cx="7143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41" y="352060"/>
            <a:ext cx="6220309" cy="468232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457325" y="552450"/>
            <a:ext cx="2028825" cy="177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457325" y="3448049"/>
            <a:ext cx="800100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29125" y="3448049"/>
            <a:ext cx="159067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52450"/>
            <a:ext cx="6934200" cy="10877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3900" y="552450"/>
            <a:ext cx="6934200" cy="1087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909969"/>
            <a:ext cx="4242915" cy="62368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3900" y="1892787"/>
            <a:ext cx="4242915" cy="640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2914683"/>
            <a:ext cx="2653640" cy="158675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23899" y="2914683"/>
            <a:ext cx="2653641" cy="1586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 Formato de Dados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1700" y="1508992"/>
            <a:ext cx="76685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price-info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idlocacao":”623467”,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“id_imovel":”1234”,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“data": </a:t>
            </a:r>
            <a:r>
              <a:rPr lang="en-US" b="1" dirty="0">
                <a:solidFill>
                  <a:schemeClr val="tx1"/>
                </a:solidFill>
              </a:rPr>
              <a:t>"2019-08-01</a:t>
            </a:r>
            <a:r>
              <a:rPr lang="en-US" b="1" dirty="0" smtClean="0">
                <a:solidFill>
                  <a:schemeClr val="tx1"/>
                </a:solidFill>
              </a:rPr>
              <a:t>", 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alugado</a:t>
            </a:r>
            <a:r>
              <a:rPr lang="en-US" b="1" dirty="0" smtClean="0">
                <a:solidFill>
                  <a:schemeClr val="tx1"/>
                </a:solidFill>
              </a:rPr>
              <a:t>": “1”,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} 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6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 Formato de Dados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1700" y="1508992"/>
            <a:ext cx="76685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imovel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“idimovel":”1234”,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“</a:t>
            </a:r>
            <a:r>
              <a:rPr lang="en-US" b="1" dirty="0" err="1" smtClean="0">
                <a:solidFill>
                  <a:schemeClr val="tx1"/>
                </a:solidFill>
              </a:rPr>
              <a:t>data_cadastro</a:t>
            </a:r>
            <a:r>
              <a:rPr lang="en-US" b="1" dirty="0" smtClean="0">
                <a:solidFill>
                  <a:schemeClr val="tx1"/>
                </a:solidFill>
              </a:rPr>
              <a:t>":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smtClean="0">
                <a:solidFill>
                  <a:schemeClr val="tx1"/>
                </a:solidFill>
              </a:rPr>
              <a:t>2018-08-15",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casa_inteira</a:t>
            </a:r>
            <a:r>
              <a:rPr lang="en-US" b="1" dirty="0" smtClean="0">
                <a:solidFill>
                  <a:schemeClr val="tx1"/>
                </a:solidFill>
              </a:rPr>
              <a:t>”: ”1”, 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avaliacao</a:t>
            </a:r>
            <a:r>
              <a:rPr lang="en-US" b="1" dirty="0" smtClean="0">
                <a:solidFill>
                  <a:schemeClr val="tx1"/>
                </a:solidFill>
              </a:rPr>
              <a:t>": “4.94”,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“</a:t>
            </a:r>
            <a:r>
              <a:rPr lang="en-US" b="1" dirty="0" err="1" smtClean="0">
                <a:solidFill>
                  <a:schemeClr val="tx1"/>
                </a:solidFill>
              </a:rPr>
              <a:t>navaliacao</a:t>
            </a:r>
            <a:r>
              <a:rPr lang="en-US" b="1" dirty="0" smtClean="0">
                <a:solidFill>
                  <a:schemeClr val="tx1"/>
                </a:solidFill>
              </a:rPr>
              <a:t>": “237”,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“</a:t>
            </a:r>
            <a:r>
              <a:rPr lang="en-US" b="1" dirty="0" err="1" smtClean="0">
                <a:solidFill>
                  <a:schemeClr val="tx1"/>
                </a:solidFill>
              </a:rPr>
              <a:t>hospedes</a:t>
            </a:r>
            <a:r>
              <a:rPr lang="en-US" b="1" dirty="0" smtClean="0">
                <a:solidFill>
                  <a:schemeClr val="tx1"/>
                </a:solidFill>
              </a:rPr>
              <a:t>": “</a:t>
            </a:r>
            <a:r>
              <a:rPr lang="en-US" b="1" dirty="0">
                <a:solidFill>
                  <a:schemeClr val="tx1"/>
                </a:solidFill>
              </a:rPr>
              <a:t>4</a:t>
            </a:r>
            <a:r>
              <a:rPr lang="en-US" b="1" dirty="0" smtClean="0">
                <a:solidFill>
                  <a:schemeClr val="tx1"/>
                </a:solidFill>
              </a:rPr>
              <a:t>”,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“quartos": “2”, 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banheiros</a:t>
            </a:r>
            <a:r>
              <a:rPr lang="en-US" b="1" dirty="0" smtClean="0">
                <a:solidFill>
                  <a:schemeClr val="tx1"/>
                </a:solidFill>
              </a:rPr>
              <a:t>": “1”,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camas_solteiro</a:t>
            </a:r>
            <a:r>
              <a:rPr lang="en-US" b="1" dirty="0" smtClean="0">
                <a:solidFill>
                  <a:schemeClr val="tx1"/>
                </a:solidFill>
              </a:rPr>
              <a:t>": “0”,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camas_casal</a:t>
            </a:r>
            <a:r>
              <a:rPr lang="en-US" b="1" dirty="0" smtClean="0">
                <a:solidFill>
                  <a:schemeClr val="tx1"/>
                </a:solidFill>
              </a:rPr>
              <a:t>": “1”,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wi-fi</a:t>
            </a:r>
            <a:r>
              <a:rPr lang="en-US" b="1" dirty="0" smtClean="0">
                <a:solidFill>
                  <a:schemeClr val="tx1"/>
                </a:solidFill>
              </a:rPr>
              <a:t>": “1”,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“</a:t>
            </a:r>
            <a:r>
              <a:rPr lang="en-US" b="1" dirty="0" err="1" smtClean="0">
                <a:solidFill>
                  <a:schemeClr val="tx1"/>
                </a:solidFill>
              </a:rPr>
              <a:t>piscina</a:t>
            </a:r>
            <a:r>
              <a:rPr lang="en-US" b="1" dirty="0" smtClean="0">
                <a:solidFill>
                  <a:schemeClr val="tx1"/>
                </a:solidFill>
              </a:rPr>
              <a:t>": “0”,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“</a:t>
            </a:r>
            <a:r>
              <a:rPr lang="en-US" b="1" dirty="0" err="1" smtClean="0">
                <a:solidFill>
                  <a:schemeClr val="tx1"/>
                </a:solidFill>
              </a:rPr>
              <a:t>cozinha</a:t>
            </a:r>
            <a:r>
              <a:rPr lang="en-US" b="1" dirty="0" smtClean="0">
                <a:solidFill>
                  <a:schemeClr val="tx1"/>
                </a:solidFill>
              </a:rPr>
              <a:t>": </a:t>
            </a:r>
            <a:r>
              <a:rPr lang="en-US" b="1" dirty="0">
                <a:solidFill>
                  <a:schemeClr val="tx1"/>
                </a:solidFill>
              </a:rPr>
              <a:t>“1”,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“</a:t>
            </a:r>
            <a:r>
              <a:rPr lang="en-US" b="1" dirty="0" err="1" smtClean="0">
                <a:solidFill>
                  <a:schemeClr val="tx1"/>
                </a:solidFill>
              </a:rPr>
              <a:t>ar-condicionado</a:t>
            </a:r>
            <a:r>
              <a:rPr lang="en-US" b="1" dirty="0" smtClean="0">
                <a:solidFill>
                  <a:schemeClr val="tx1"/>
                </a:solidFill>
              </a:rPr>
              <a:t>": </a:t>
            </a:r>
            <a:r>
              <a:rPr lang="en-US" b="1" dirty="0">
                <a:solidFill>
                  <a:schemeClr val="tx1"/>
                </a:solidFill>
              </a:rPr>
              <a:t>“1”, 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8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 Formato de Dados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1700" y="1508992"/>
            <a:ext cx="76685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“limpeza":”4.5”,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	“comunicacao":”4.8”,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“check-in":”5”,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“precisao":”4.6”,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“localizacao":”4.8”,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“valor":”4.4”,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} 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7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1700" y="1508992"/>
            <a:ext cx="76685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Definir taxa de ocupação para o treinamento.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Calcular o valor da hospedagem com base nos dados do imóvel.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Definir em qual situação o lucro é maximizado.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Aplicar o preço para o local. 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9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137" y="222187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36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Transformação dos dados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1270" t="2245" r="602" b="-2245"/>
          <a:stretch/>
        </p:blipFill>
        <p:spPr>
          <a:xfrm>
            <a:off x="2551680" y="1111244"/>
            <a:ext cx="4040640" cy="1851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06" y="3317923"/>
            <a:ext cx="2815228" cy="1628149"/>
          </a:xfrm>
          <a:prstGeom prst="rect">
            <a:avLst/>
          </a:prstGeom>
        </p:spPr>
      </p:pic>
      <p:cxnSp>
        <p:nvCxnSpPr>
          <p:cNvPr id="7" name="Conector Angulado 6"/>
          <p:cNvCxnSpPr>
            <a:stCxn id="2" idx="1"/>
            <a:endCxn id="5" idx="0"/>
          </p:cNvCxnSpPr>
          <p:nvPr/>
        </p:nvCxnSpPr>
        <p:spPr>
          <a:xfrm rot="10800000" flipV="1">
            <a:off x="1638220" y="2037017"/>
            <a:ext cx="913460" cy="128090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270" y="3312255"/>
            <a:ext cx="2825030" cy="1633817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2" idx="3"/>
            <a:endCxn id="10" idx="0"/>
          </p:cNvCxnSpPr>
          <p:nvPr/>
        </p:nvCxnSpPr>
        <p:spPr>
          <a:xfrm>
            <a:off x="6592320" y="2037017"/>
            <a:ext cx="827465" cy="127523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353916" y="1729239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Faturamento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592320" y="171076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Ocupação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Migração para o Python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2" y="1167004"/>
            <a:ext cx="2815228" cy="16281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28" y="1177395"/>
            <a:ext cx="2825030" cy="163381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53" y="3638444"/>
            <a:ext cx="3985025" cy="11829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047" y="3638444"/>
            <a:ext cx="3791189" cy="1181313"/>
          </a:xfrm>
          <a:prstGeom prst="rect">
            <a:avLst/>
          </a:prstGeom>
        </p:spPr>
      </p:pic>
      <p:cxnSp>
        <p:nvCxnSpPr>
          <p:cNvPr id="13" name="Conector de Seta Reta 12"/>
          <p:cNvCxnSpPr>
            <a:stCxn id="3" idx="2"/>
            <a:endCxn id="2" idx="0"/>
          </p:cNvCxnSpPr>
          <p:nvPr/>
        </p:nvCxnSpPr>
        <p:spPr>
          <a:xfrm flipH="1">
            <a:off x="2142666" y="2795153"/>
            <a:ext cx="5680" cy="8432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5" idx="0"/>
          </p:cNvCxnSpPr>
          <p:nvPr/>
        </p:nvCxnSpPr>
        <p:spPr>
          <a:xfrm flipH="1">
            <a:off x="6856642" y="2811212"/>
            <a:ext cx="1" cy="827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148383" y="1866419"/>
            <a:ext cx="82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CSV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79668" y="3021677"/>
            <a:ext cx="198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Pandas Data Frame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stCxn id="17" idx="2"/>
            <a:endCxn id="19" idx="0"/>
          </p:cNvCxnSpPr>
          <p:nvPr/>
        </p:nvCxnSpPr>
        <p:spPr>
          <a:xfrm>
            <a:off x="4561318" y="2174196"/>
            <a:ext cx="10682" cy="847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1</a:t>
            </a:r>
            <a:r>
              <a:rPr lang="pt-BR" dirty="0"/>
              <a:t>. O ID que teve o maior faturamento</a:t>
            </a:r>
            <a:endParaRPr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90" y="1126437"/>
            <a:ext cx="5687219" cy="15813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95" y="3775758"/>
            <a:ext cx="5611008" cy="543001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flipH="1">
            <a:off x="4571999" y="2707808"/>
            <a:ext cx="1" cy="1067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1</a:t>
            </a:r>
            <a:r>
              <a:rPr lang="pt-BR" dirty="0"/>
              <a:t>. O ID que teve o maior faturamento</a:t>
            </a:r>
            <a:endParaRPr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9" y="1017725"/>
            <a:ext cx="7481482" cy="3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2</a:t>
            </a:r>
            <a:r>
              <a:rPr lang="pt-BR" dirty="0" smtClean="0"/>
              <a:t>. </a:t>
            </a:r>
            <a:r>
              <a:rPr lang="pt-BR" dirty="0"/>
              <a:t>O ID que teve </a:t>
            </a:r>
            <a:r>
              <a:rPr lang="pt-BR" dirty="0" smtClean="0"/>
              <a:t>o menor faturamento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45556"/>
          <a:stretch/>
        </p:blipFill>
        <p:spPr>
          <a:xfrm>
            <a:off x="1704575" y="1111243"/>
            <a:ext cx="5734850" cy="26814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95354" y="3792682"/>
            <a:ext cx="353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3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2</a:t>
            </a:r>
            <a:r>
              <a:rPr lang="pt-BR" dirty="0" smtClean="0"/>
              <a:t>. </a:t>
            </a:r>
            <a:r>
              <a:rPr lang="pt-BR" dirty="0"/>
              <a:t>O ID que teve </a:t>
            </a:r>
            <a:r>
              <a:rPr lang="pt-BR" dirty="0" smtClean="0"/>
              <a:t>o menor faturamento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8" y="1017725"/>
            <a:ext cx="7845164" cy="39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A média de faturamento dos </a:t>
            </a:r>
            <a:r>
              <a:rPr lang="pt-BR" dirty="0" err="1" smtClean="0"/>
              <a:t>IDs</a:t>
            </a:r>
            <a:r>
              <a:rPr lang="pt-BR" dirty="0" smtClean="0"/>
              <a:t> (nos 6 meses)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66" y="1409914"/>
            <a:ext cx="1686160" cy="3134162"/>
          </a:xfrm>
          <a:prstGeom prst="rect">
            <a:avLst/>
          </a:prstGeom>
        </p:spPr>
      </p:pic>
      <p:cxnSp>
        <p:nvCxnSpPr>
          <p:cNvPr id="6" name="Conector de Seta Reta 5"/>
          <p:cNvCxnSpPr>
            <a:stCxn id="2" idx="3"/>
          </p:cNvCxnSpPr>
          <p:nvPr/>
        </p:nvCxnSpPr>
        <p:spPr>
          <a:xfrm>
            <a:off x="2619926" y="2976995"/>
            <a:ext cx="2440447" cy="5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55437" y="2653829"/>
            <a:ext cx="298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R$ 23.177,25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58835" y="4062845"/>
            <a:ext cx="487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</a:rPr>
              <a:t>Essa média não retrata bem os dados devido ao alto desvio </a:t>
            </a:r>
            <a:r>
              <a:rPr lang="pt-BR" sz="1800" dirty="0">
                <a:solidFill>
                  <a:schemeClr val="tx1"/>
                </a:solidFill>
              </a:rPr>
              <a:t>padrão </a:t>
            </a:r>
            <a:r>
              <a:rPr lang="pt-BR" sz="1800" dirty="0" smtClean="0">
                <a:solidFill>
                  <a:schemeClr val="tx1"/>
                </a:solidFill>
              </a:rPr>
              <a:t>(R$ 43547.33)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A média de faturamento dos </a:t>
            </a:r>
            <a:r>
              <a:rPr lang="pt-BR" dirty="0" err="1"/>
              <a:t>IDs</a:t>
            </a:r>
            <a:r>
              <a:rPr lang="pt-BR" dirty="0"/>
              <a:t> 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5822" r="8068" b="4179"/>
          <a:stretch/>
        </p:blipFill>
        <p:spPr>
          <a:xfrm>
            <a:off x="727363" y="1017725"/>
            <a:ext cx="768927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34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197</Words>
  <Application>Microsoft Office PowerPoint</Application>
  <PresentationFormat>Apresentação na tela (16:9)</PresentationFormat>
  <Paragraphs>64</Paragraphs>
  <Slides>19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Análise de Dados de Reservas</vt:lpstr>
      <vt:lpstr>Transformação dos dados</vt:lpstr>
      <vt:lpstr>Migração para o Python</vt:lpstr>
      <vt:lpstr>1. O ID que teve o maior faturamento</vt:lpstr>
      <vt:lpstr>1. O ID que teve o maior faturamento</vt:lpstr>
      <vt:lpstr>2. O ID que teve o menor faturamento</vt:lpstr>
      <vt:lpstr>2. O ID que teve o menor faturamento</vt:lpstr>
      <vt:lpstr>3. A média de faturamento dos IDs (nos 6 meses) </vt:lpstr>
      <vt:lpstr>3. A média de faturamento dos IDs </vt:lpstr>
      <vt:lpstr>4. Qual mês apresentou o maior (e o menor) faturamento médio</vt:lpstr>
      <vt:lpstr>5. Qual a média de taxa de ocupação para Janeiro? e para Outubro?</vt:lpstr>
      <vt:lpstr>Dados que devem estar no Data Scraper para determinar preço</vt:lpstr>
      <vt:lpstr>Apresentação do PowerPoint</vt:lpstr>
      <vt:lpstr>Apresentação do PowerPoint</vt:lpstr>
      <vt:lpstr>Novo Formato de Dados</vt:lpstr>
      <vt:lpstr>Novo Formato de Dados</vt:lpstr>
      <vt:lpstr>Novo Formato de Dados</vt:lpstr>
      <vt:lpstr>Machine Learning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Reservas</dc:title>
  <cp:lastModifiedBy>Artur Jacques Nürnberg</cp:lastModifiedBy>
  <cp:revision>23</cp:revision>
  <dcterms:modified xsi:type="dcterms:W3CDTF">2020-02-16T20:41:01Z</dcterms:modified>
</cp:coreProperties>
</file>