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5b4755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5b4755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3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Análise de Dados de Reservas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Artur Jacques Nürnberg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Transformação dos dados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21270" t="2245" r="602" b="-2245"/>
          <a:stretch/>
        </p:blipFill>
        <p:spPr>
          <a:xfrm>
            <a:off x="2551680" y="1111244"/>
            <a:ext cx="4040640" cy="18515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06" y="3317923"/>
            <a:ext cx="2815228" cy="1628149"/>
          </a:xfrm>
          <a:prstGeom prst="rect">
            <a:avLst/>
          </a:prstGeom>
        </p:spPr>
      </p:pic>
      <p:cxnSp>
        <p:nvCxnSpPr>
          <p:cNvPr id="7" name="Conector Angulado 6"/>
          <p:cNvCxnSpPr>
            <a:stCxn id="2" idx="1"/>
            <a:endCxn id="5" idx="0"/>
          </p:cNvCxnSpPr>
          <p:nvPr/>
        </p:nvCxnSpPr>
        <p:spPr>
          <a:xfrm rot="10800000" flipV="1">
            <a:off x="1638220" y="2037017"/>
            <a:ext cx="913460" cy="128090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270" y="3312255"/>
            <a:ext cx="2825030" cy="1633817"/>
          </a:xfrm>
          <a:prstGeom prst="rect">
            <a:avLst/>
          </a:prstGeom>
        </p:spPr>
      </p:pic>
      <p:cxnSp>
        <p:nvCxnSpPr>
          <p:cNvPr id="13" name="Conector Angulado 12"/>
          <p:cNvCxnSpPr>
            <a:stCxn id="2" idx="3"/>
            <a:endCxn id="10" idx="0"/>
          </p:cNvCxnSpPr>
          <p:nvPr/>
        </p:nvCxnSpPr>
        <p:spPr>
          <a:xfrm>
            <a:off x="6592320" y="2037017"/>
            <a:ext cx="827465" cy="1275238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353916" y="1729239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Faturamento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592320" y="171076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Ocupação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Transformação dos dados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03138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</Words>
  <Application>Microsoft Office PowerPoint</Application>
  <PresentationFormat>Apresentação na tela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Arial</vt:lpstr>
      <vt:lpstr>Simple Dark</vt:lpstr>
      <vt:lpstr>Análise de Dados de Reservas</vt:lpstr>
      <vt:lpstr>Transformação dos dados</vt:lpstr>
      <vt:lpstr>Transformação dos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de Reservas</dc:title>
  <cp:lastModifiedBy>Artur Jacques Nürnberg</cp:lastModifiedBy>
  <cp:revision>3</cp:revision>
  <dcterms:modified xsi:type="dcterms:W3CDTF">2020-02-15T18:37:51Z</dcterms:modified>
</cp:coreProperties>
</file>