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9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77" r:id="rId14"/>
    <p:sldId id="259" r:id="rId15"/>
  </p:sldIdLst>
  <p:sldSz cx="9144000" cy="5143500" type="screen16x9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61" d="100"/>
          <a:sy n="161" d="100"/>
        </p:scale>
        <p:origin x="-90" y="-4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C630C-9AF6-49E5-9919-D038F5C57BFC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3A722-0ED5-470C-A993-7FFBEE239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49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94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2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08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39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4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95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56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12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61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97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93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922E3-32CA-40BB-949D-A04DA951D7AE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79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greenido.wordpress.com/2013/07/22/git-101-useful-commands/" TargetMode="External"/><Relationship Id="rId13" Type="http://schemas.openxmlformats.org/officeDocument/2006/relationships/hyperlink" Target="https://www.telepolis.pl/tech/aplikacje/github-rasizm-blacklivesmatter-blacklist-blocklist-master-slave" TargetMode="External"/><Relationship Id="rId3" Type="http://schemas.openxmlformats.org/officeDocument/2006/relationships/hyperlink" Target="https://www.guru99.com/software-engineering-tutorial.html" TargetMode="External"/><Relationship Id="rId7" Type="http://schemas.openxmlformats.org/officeDocument/2006/relationships/hyperlink" Target="https://greenido.wordpress.com/2011/04/20/git-101-quick-start-guide/" TargetMode="External"/><Relationship Id="rId12" Type="http://schemas.openxmlformats.org/officeDocument/2006/relationships/hyperlink" Target="https://rogerdudler.github.io/git-guide/index.pl.html" TargetMode="External"/><Relationship Id="rId2" Type="http://schemas.openxmlformats.org/officeDocument/2006/relationships/hyperlink" Target="https://it-consulting.pl/autoinstalator/wordpress/2011/03/22/co-wybrac-czyli-cykl-zycia-projektu-tworzenia-oprogramowania/#.YES3VRLdiU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l.wikipedia.org/wiki/Programowanie_zwinne" TargetMode="External"/><Relationship Id="rId11" Type="http://schemas.openxmlformats.org/officeDocument/2006/relationships/hyperlink" Target="https://git-scm.com/downloads/guis" TargetMode="External"/><Relationship Id="rId5" Type="http://schemas.openxmlformats.org/officeDocument/2006/relationships/hyperlink" Target="https://docs.gitlab.com/ee/ci/" TargetMode="External"/><Relationship Id="rId10" Type="http://schemas.openxmlformats.org/officeDocument/2006/relationships/hyperlink" Target="https://www.atlassian.com/git/tutorials" TargetMode="External"/><Relationship Id="rId4" Type="http://schemas.openxmlformats.org/officeDocument/2006/relationships/hyperlink" Target="https://blog.deviniti.com/pl/gitlab-pl/korzysci-biznesowe-z-ci-cd-w-gitlab/" TargetMode="External"/><Relationship Id="rId9" Type="http://schemas.openxmlformats.org/officeDocument/2006/relationships/hyperlink" Target="https://greenido.wordpress.com/2014/08/03/git-101-part-2-a-bit-more-advance-commands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484456" y="2355726"/>
            <a:ext cx="7615935" cy="1584176"/>
          </a:xfrm>
        </p:spPr>
        <p:txBody>
          <a:bodyPr>
            <a:normAutofit/>
          </a:bodyPr>
          <a:lstStyle/>
          <a:p>
            <a:pPr algn="l"/>
            <a:r>
              <a:rPr lang="pl-PL" sz="1100" dirty="0" smtClean="0">
                <a:latin typeface="Verdana" panose="020B0604030504040204" pitchFamily="34" charset="0"/>
                <a:ea typeface="Verdana" panose="020B0604030504040204" pitchFamily="34" charset="0"/>
              </a:rPr>
              <a:t>Rozwój oprogramowania dla żółtodziobów</a:t>
            </a:r>
            <a:r>
              <a:rPr lang="pl-PL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lang="pl-PL" sz="1400" dirty="0" smtClean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pl-PL" sz="14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Software Developing for </a:t>
            </a:r>
            <a:r>
              <a:rPr lang="pl-PL" sz="1400" i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Dummies</a:t>
            </a:r>
            <a:r>
              <a:rPr lang="pl-PL" sz="18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lang="pl-PL" sz="1800" i="1" dirty="0" smtClean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pl-PL" sz="18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Git i </a:t>
            </a:r>
            <a:r>
              <a:rPr lang="pl-PL" sz="1800" i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Qt</a:t>
            </a:r>
            <a:r>
              <a:rPr lang="pl-PL" sz="18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l-PL" sz="1800" i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Creator</a:t>
            </a:r>
            <a:endParaRPr lang="en-US" sz="1800" i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467544" y="429065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latin typeface="Verdana" panose="020B0604030504040204" pitchFamily="34" charset="0"/>
                <a:ea typeface="Verdana" panose="020B0604030504040204" pitchFamily="34" charset="0"/>
              </a:rPr>
              <a:t>TARNÓW 2021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5" name="Łącznik prosty ze strzałką 4"/>
          <p:cNvCxnSpPr/>
          <p:nvPr/>
        </p:nvCxnSpPr>
        <p:spPr>
          <a:xfrm flipV="1">
            <a:off x="4499992" y="2571750"/>
            <a:ext cx="360040" cy="12241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89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G:\Tematy\Git\gitlab-tutorial\QGit Exercise\0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000" y="1046868"/>
            <a:ext cx="5040000" cy="3049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49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G:\Tematy\Git\gitlab-tutorial\QGit Exercise\1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000" y="1049497"/>
            <a:ext cx="5040000" cy="3044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Łącznik prosty ze strzałką 3"/>
          <p:cNvCxnSpPr/>
          <p:nvPr/>
        </p:nvCxnSpPr>
        <p:spPr>
          <a:xfrm flipH="1" flipV="1">
            <a:off x="4211960" y="1995686"/>
            <a:ext cx="504056" cy="7200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49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G:\Tematy\Git\gitlab-tutorial\QGit Exercise\1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000" y="1040011"/>
            <a:ext cx="5040000" cy="3063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802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200" dirty="0" smtClean="0"/>
              <a:t>Linki</a:t>
            </a:r>
          </a:p>
          <a:p>
            <a:pPr marL="0" indent="0">
              <a:buNone/>
            </a:pPr>
            <a:endParaRPr lang="pl-PL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900" dirty="0">
                <a:hlinkClick r:id="rId2"/>
              </a:rPr>
              <a:t>https://it-consulting.pl/autoinstalator/wordpress/2011/03/22/co-wybrac-czyli-cykl-zycia-projektu-tworzenia-oprogramowania/#.</a:t>
            </a:r>
            <a:r>
              <a:rPr lang="en-US" sz="900" dirty="0" smtClean="0">
                <a:hlinkClick r:id="rId2"/>
              </a:rPr>
              <a:t>YES3VRLdiUk</a:t>
            </a:r>
            <a:endParaRPr lang="pl-PL" sz="9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900" dirty="0">
                <a:hlinkClick r:id="rId3"/>
              </a:rPr>
              <a:t>https://</a:t>
            </a:r>
            <a:r>
              <a:rPr lang="en-US" sz="900" dirty="0" smtClean="0">
                <a:hlinkClick r:id="rId3"/>
              </a:rPr>
              <a:t>www.guru99.com/software-engineering-tutorial.html</a:t>
            </a:r>
            <a:endParaRPr lang="pl-PL" sz="900" dirty="0" smtClean="0"/>
          </a:p>
          <a:p>
            <a:pPr marL="228600" indent="-228600">
              <a:buFont typeface="+mj-lt"/>
              <a:buAutoNum type="arabicPeriod"/>
            </a:pPr>
            <a:r>
              <a:rPr lang="pl-PL" sz="900" dirty="0">
                <a:hlinkClick r:id="rId4"/>
              </a:rPr>
              <a:t>https://blog.deviniti.com/pl/gitlab-pl/korzysci-biznesowe-z-ci-cd-w-gitlab</a:t>
            </a:r>
            <a:r>
              <a:rPr lang="pl-PL" sz="900" dirty="0" smtClean="0">
                <a:hlinkClick r:id="rId4"/>
              </a:rPr>
              <a:t>/</a:t>
            </a:r>
            <a:endParaRPr lang="pl-PL" sz="900" dirty="0" smtClean="0"/>
          </a:p>
          <a:p>
            <a:pPr marL="228600" indent="-228600">
              <a:buFont typeface="+mj-lt"/>
              <a:buAutoNum type="arabicPeriod"/>
            </a:pPr>
            <a:r>
              <a:rPr lang="pl-PL" sz="900" dirty="0">
                <a:hlinkClick r:id="rId5"/>
              </a:rPr>
              <a:t>https://docs.gitlab.com/ee/ci</a:t>
            </a:r>
            <a:r>
              <a:rPr lang="pl-PL" sz="900" dirty="0" smtClean="0">
                <a:hlinkClick r:id="rId5"/>
              </a:rPr>
              <a:t>/</a:t>
            </a:r>
            <a:endParaRPr lang="pl-PL" sz="900" dirty="0" smtClean="0"/>
          </a:p>
          <a:p>
            <a:pPr marL="228600" indent="-228600">
              <a:buFont typeface="+mj-lt"/>
              <a:buAutoNum type="arabicPeriod"/>
            </a:pPr>
            <a:r>
              <a:rPr lang="pl-PL" sz="900" dirty="0">
                <a:hlinkClick r:id="rId6"/>
              </a:rPr>
              <a:t>https://</a:t>
            </a:r>
            <a:r>
              <a:rPr lang="pl-PL" sz="900" dirty="0" smtClean="0">
                <a:hlinkClick r:id="rId6"/>
              </a:rPr>
              <a:t>pl.wikipedia.org/wiki/Programowanie_zwinne</a:t>
            </a:r>
            <a:endParaRPr lang="pl-PL" sz="900" dirty="0" smtClean="0"/>
          </a:p>
          <a:p>
            <a:pPr marL="228600" indent="-228600">
              <a:buFont typeface="+mj-lt"/>
              <a:buAutoNum type="arabicPeriod"/>
            </a:pPr>
            <a:r>
              <a:rPr lang="pl-PL" sz="900" dirty="0">
                <a:hlinkClick r:id="rId7"/>
              </a:rPr>
              <a:t>https://greenido.wordpress.com/2011/04/20/git-101-quick-start-guide</a:t>
            </a:r>
            <a:r>
              <a:rPr lang="pl-PL" sz="900" dirty="0" smtClean="0">
                <a:hlinkClick r:id="rId7"/>
              </a:rPr>
              <a:t>/</a:t>
            </a:r>
            <a:endParaRPr lang="pl-PL" sz="900" dirty="0" smtClean="0"/>
          </a:p>
          <a:p>
            <a:pPr marL="228600" indent="-228600">
              <a:buFont typeface="+mj-lt"/>
              <a:buAutoNum type="arabicPeriod"/>
            </a:pPr>
            <a:r>
              <a:rPr lang="pl-PL" sz="900" dirty="0">
                <a:hlinkClick r:id="rId8"/>
              </a:rPr>
              <a:t>https://greenido.wordpress.com/2013/07/22/git-101-useful-commands</a:t>
            </a:r>
            <a:r>
              <a:rPr lang="pl-PL" sz="900" dirty="0" smtClean="0">
                <a:hlinkClick r:id="rId8"/>
              </a:rPr>
              <a:t>/</a:t>
            </a:r>
            <a:endParaRPr lang="pl-PL" sz="900" dirty="0" smtClean="0"/>
          </a:p>
          <a:p>
            <a:pPr marL="228600" indent="-228600">
              <a:buFont typeface="+mj-lt"/>
              <a:buAutoNum type="arabicPeriod"/>
            </a:pPr>
            <a:r>
              <a:rPr lang="pl-PL" sz="900" dirty="0" smtClean="0">
                <a:hlinkClick r:id="rId9"/>
              </a:rPr>
              <a:t>https</a:t>
            </a:r>
            <a:r>
              <a:rPr lang="pl-PL" sz="900" dirty="0">
                <a:hlinkClick r:id="rId9"/>
              </a:rPr>
              <a:t>://greenido.wordpress.com/2014/08/03/git-101-part-2-a-bit-more-advance-commands</a:t>
            </a:r>
            <a:r>
              <a:rPr lang="pl-PL" sz="900" dirty="0" smtClean="0">
                <a:hlinkClick r:id="rId9"/>
              </a:rPr>
              <a:t>/</a:t>
            </a:r>
            <a:endParaRPr lang="pl-PL" sz="900" dirty="0" smtClean="0"/>
          </a:p>
          <a:p>
            <a:pPr marL="228600" indent="-228600">
              <a:buFont typeface="+mj-lt"/>
              <a:buAutoNum type="arabicPeriod"/>
            </a:pPr>
            <a:r>
              <a:rPr lang="pl-PL" sz="900" dirty="0">
                <a:hlinkClick r:id="rId10"/>
              </a:rPr>
              <a:t>https://</a:t>
            </a:r>
            <a:r>
              <a:rPr lang="pl-PL" sz="900" dirty="0" smtClean="0">
                <a:hlinkClick r:id="rId10"/>
              </a:rPr>
              <a:t>www.atlassian.com/git/tutorials</a:t>
            </a:r>
            <a:endParaRPr lang="pl-PL" sz="900" dirty="0" smtClean="0"/>
          </a:p>
          <a:p>
            <a:pPr marL="228600" indent="-228600">
              <a:buFont typeface="+mj-lt"/>
              <a:buAutoNum type="arabicPeriod"/>
            </a:pPr>
            <a:r>
              <a:rPr lang="pl-PL" sz="900" dirty="0">
                <a:hlinkClick r:id="rId11"/>
              </a:rPr>
              <a:t>https://</a:t>
            </a:r>
            <a:r>
              <a:rPr lang="pl-PL" sz="900" dirty="0" smtClean="0">
                <a:hlinkClick r:id="rId11"/>
              </a:rPr>
              <a:t>git-scm.com/downloads/guis</a:t>
            </a:r>
            <a:endParaRPr lang="pl-PL" sz="900" dirty="0" smtClean="0"/>
          </a:p>
          <a:p>
            <a:pPr marL="228600" indent="-228600">
              <a:buFont typeface="+mj-lt"/>
              <a:buAutoNum type="arabicPeriod"/>
            </a:pPr>
            <a:r>
              <a:rPr lang="pl-PL" sz="900" dirty="0">
                <a:hlinkClick r:id="rId12"/>
              </a:rPr>
              <a:t>https://</a:t>
            </a:r>
            <a:r>
              <a:rPr lang="pl-PL" sz="900" dirty="0" smtClean="0">
                <a:hlinkClick r:id="rId12"/>
              </a:rPr>
              <a:t>rogerdudler.github.io/git-guide/index.pl.html</a:t>
            </a:r>
            <a:endParaRPr lang="pl-PL" sz="900" dirty="0" smtClean="0"/>
          </a:p>
          <a:p>
            <a:pPr marL="228600" indent="-228600">
              <a:buFont typeface="+mj-lt"/>
              <a:buAutoNum type="arabicPeriod"/>
            </a:pPr>
            <a:r>
              <a:rPr lang="pl-PL" sz="900" dirty="0">
                <a:hlinkClick r:id="rId13"/>
              </a:rPr>
              <a:t>https://</a:t>
            </a:r>
            <a:r>
              <a:rPr lang="pl-PL" sz="900" dirty="0" smtClean="0">
                <a:hlinkClick r:id="rId13"/>
              </a:rPr>
              <a:t>www.telepolis.pl/tech/aplikacje/github-rasizm-blacklivesmatter-blacklist-blocklist-master-slave</a:t>
            </a:r>
            <a:endParaRPr lang="pl-PL" sz="900" dirty="0" smtClean="0"/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4940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467544" y="4011910"/>
            <a:ext cx="25922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sz="9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pl-PL" sz="9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l-PL" sz="900" dirty="0" smtClean="0">
                <a:latin typeface="Verdana" panose="020B0604030504040204" pitchFamily="34" charset="0"/>
                <a:ea typeface="Verdana" panose="020B0604030504040204" pitchFamily="34" charset="0"/>
              </a:rPr>
              <a:t>ZAKŁADY MECHANICZNE „TARNÓW” S.A.</a:t>
            </a:r>
          </a:p>
          <a:p>
            <a:r>
              <a:rPr lang="pl-PL" sz="900" dirty="0" smtClean="0">
                <a:latin typeface="Verdana" panose="020B0604030504040204" pitchFamily="34" charset="0"/>
                <a:ea typeface="Verdana" panose="020B0604030504040204" pitchFamily="34" charset="0"/>
              </a:rPr>
              <a:t>UL. KOCHANOWSKIEGO 30</a:t>
            </a:r>
          </a:p>
          <a:p>
            <a:r>
              <a:rPr lang="pl-PL" sz="900" dirty="0" smtClean="0">
                <a:latin typeface="Verdana" panose="020B0604030504040204" pitchFamily="34" charset="0"/>
                <a:ea typeface="Verdana" panose="020B0604030504040204" pitchFamily="34" charset="0"/>
              </a:rPr>
              <a:t>33-100 TARNÓW</a:t>
            </a:r>
            <a:endParaRPr lang="en-US" sz="9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3059832" y="4011910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sz="9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pl-PL" sz="9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l-PL" sz="900" dirty="0" smtClean="0">
                <a:latin typeface="Verdana" panose="020B0604030504040204" pitchFamily="34" charset="0"/>
                <a:ea typeface="Verdana" panose="020B0604030504040204" pitchFamily="34" charset="0"/>
              </a:rPr>
              <a:t>TEL. (+48) 14 630 62 00</a:t>
            </a:r>
          </a:p>
          <a:p>
            <a:r>
              <a:rPr lang="pl-PL" sz="900" dirty="0" smtClean="0">
                <a:latin typeface="Verdana" panose="020B0604030504040204" pitchFamily="34" charset="0"/>
                <a:ea typeface="Verdana" panose="020B0604030504040204" pitchFamily="34" charset="0"/>
              </a:rPr>
              <a:t>FAKS (+48) 14 630 62 04</a:t>
            </a:r>
          </a:p>
          <a:p>
            <a:r>
              <a:rPr lang="pl-PL" sz="900" dirty="0" smtClean="0">
                <a:latin typeface="Verdana" panose="020B0604030504040204" pitchFamily="34" charset="0"/>
                <a:ea typeface="Verdana" panose="020B0604030504040204" pitchFamily="34" charset="0"/>
              </a:rPr>
              <a:t>ZMT@ZMT.TARNOW.PL</a:t>
            </a:r>
          </a:p>
          <a:p>
            <a:r>
              <a:rPr lang="pl-PL" sz="900" dirty="0" smtClean="0">
                <a:latin typeface="Verdana" panose="020B0604030504040204" pitchFamily="34" charset="0"/>
                <a:ea typeface="Verdana" panose="020B0604030504040204" pitchFamily="34" charset="0"/>
              </a:rPr>
              <a:t>WWW.ZMT.TARNOW.PL</a:t>
            </a:r>
            <a:endParaRPr lang="en-US" sz="9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467544" y="350785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latin typeface="Verdana" panose="020B0604030504040204" pitchFamily="34" charset="0"/>
                <a:ea typeface="Verdana" panose="020B0604030504040204" pitchFamily="34" charset="0"/>
              </a:rPr>
              <a:t>TARNÓW 2020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467544" y="2412404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 smtClean="0">
                <a:latin typeface="Verdana" panose="020B0604030504040204" pitchFamily="34" charset="0"/>
                <a:ea typeface="Verdana" panose="020B0604030504040204" pitchFamily="34" charset="0"/>
              </a:rPr>
              <a:t>DZIĘKUJEMY</a:t>
            </a:r>
            <a:endParaRPr lang="en-US" sz="3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2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G:\Tematy\Git\gitlab-tutorial\QGit Exercise\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000" y="1298891"/>
            <a:ext cx="5400000" cy="336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Łącznik prosty ze strzałką 5"/>
          <p:cNvCxnSpPr/>
          <p:nvPr/>
        </p:nvCxnSpPr>
        <p:spPr>
          <a:xfrm flipV="1">
            <a:off x="4499992" y="2571750"/>
            <a:ext cx="360040" cy="12241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43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G:\Tematy\Git\gitlab-tutorial\QGit Exercise\0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000" y="1073180"/>
            <a:ext cx="5040000" cy="3027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Łącznik prosty ze strzałką 4"/>
          <p:cNvCxnSpPr/>
          <p:nvPr/>
        </p:nvCxnSpPr>
        <p:spPr>
          <a:xfrm flipH="1">
            <a:off x="4229962" y="2499742"/>
            <a:ext cx="684076" cy="7920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49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G:\Tematy\Git\gitlab-tutorial\QGit Exercise\0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000" y="1046314"/>
            <a:ext cx="5040000" cy="3050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Łącznik prosty ze strzałką 3"/>
          <p:cNvCxnSpPr/>
          <p:nvPr/>
        </p:nvCxnSpPr>
        <p:spPr>
          <a:xfrm flipH="1" flipV="1">
            <a:off x="3275856" y="1563638"/>
            <a:ext cx="1728192" cy="11521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49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G:\Tematy\Git\gitlab-tutorial\QGit Exercise\0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000" y="1049497"/>
            <a:ext cx="5040000" cy="3044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Łącznik prosty ze strzałką 3"/>
          <p:cNvCxnSpPr/>
          <p:nvPr/>
        </p:nvCxnSpPr>
        <p:spPr>
          <a:xfrm flipH="1" flipV="1">
            <a:off x="3779912" y="1563638"/>
            <a:ext cx="648072" cy="7200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49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G:\Tematy\Git\gitlab-tutorial\QGit Exercise\0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000" y="1049497"/>
            <a:ext cx="5040000" cy="3044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Łącznik prosty ze strzałką 3"/>
          <p:cNvCxnSpPr/>
          <p:nvPr/>
        </p:nvCxnSpPr>
        <p:spPr>
          <a:xfrm flipH="1" flipV="1">
            <a:off x="3635896" y="1635646"/>
            <a:ext cx="864096" cy="5760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49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G:\Tematy\Git\gitlab-tutorial\QGit Exercise\0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000" y="1047907"/>
            <a:ext cx="5040000" cy="304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Łącznik prosty ze strzałką 3"/>
          <p:cNvCxnSpPr/>
          <p:nvPr/>
        </p:nvCxnSpPr>
        <p:spPr>
          <a:xfrm flipH="1" flipV="1">
            <a:off x="3635896" y="1707654"/>
            <a:ext cx="1296144" cy="5760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49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G:\Tematy\Git\gitlab-tutorial\QGit Exercise\0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697" y="1051083"/>
            <a:ext cx="5040000" cy="304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Łącznik prosty ze strzałką 3"/>
          <p:cNvCxnSpPr/>
          <p:nvPr/>
        </p:nvCxnSpPr>
        <p:spPr>
          <a:xfrm flipH="1" flipV="1">
            <a:off x="3851920" y="1737639"/>
            <a:ext cx="936104" cy="5760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49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G:\Tematy\Git\gitlab-tutorial\QGit Exercise\0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000" y="1048457"/>
            <a:ext cx="5040000" cy="3046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Łącznik prosty ze strzałką 3"/>
          <p:cNvCxnSpPr/>
          <p:nvPr/>
        </p:nvCxnSpPr>
        <p:spPr>
          <a:xfrm flipH="1" flipV="1">
            <a:off x="3707904" y="1779662"/>
            <a:ext cx="792088" cy="5760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49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iestandardowy 3">
      <a:majorFont>
        <a:latin typeface="VerENDA"/>
        <a:ea typeface=""/>
        <a:cs typeface=""/>
      </a:majorFont>
      <a:minorFont>
        <a:latin typeface="Verenda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11688</TotalTime>
  <Words>85</Words>
  <Application>Microsoft Office PowerPoint</Application>
  <PresentationFormat>Pokaz na ekranie (16:9)</PresentationFormat>
  <Paragraphs>33</Paragraphs>
  <Slides>14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15" baseType="lpstr">
      <vt:lpstr>Motyw pakietu Office</vt:lpstr>
      <vt:lpstr>Rozwój oprogramowania dla żółtodziobów Software Developing for Dummies Git i Qt Creator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Roksana</dc:creator>
  <cp:lastModifiedBy>a.kwiek</cp:lastModifiedBy>
  <cp:revision>127</cp:revision>
  <dcterms:created xsi:type="dcterms:W3CDTF">2020-11-25T08:11:53Z</dcterms:created>
  <dcterms:modified xsi:type="dcterms:W3CDTF">2021-04-19T11:25:42Z</dcterms:modified>
</cp:coreProperties>
</file>