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94" r:id="rId4"/>
    <p:sldId id="293" r:id="rId5"/>
    <p:sldId id="262" r:id="rId6"/>
    <p:sldId id="265" r:id="rId7"/>
    <p:sldId id="261" r:id="rId8"/>
    <p:sldId id="263" r:id="rId9"/>
    <p:sldId id="264" r:id="rId10"/>
    <p:sldId id="270" r:id="rId11"/>
    <p:sldId id="271" r:id="rId12"/>
    <p:sldId id="296" r:id="rId13"/>
    <p:sldId id="266" r:id="rId14"/>
    <p:sldId id="295" r:id="rId15"/>
    <p:sldId id="272" r:id="rId16"/>
    <p:sldId id="267" r:id="rId17"/>
    <p:sldId id="268" r:id="rId18"/>
    <p:sldId id="284" r:id="rId19"/>
    <p:sldId id="285" r:id="rId20"/>
    <p:sldId id="286" r:id="rId21"/>
    <p:sldId id="291" r:id="rId22"/>
    <p:sldId id="292" r:id="rId23"/>
    <p:sldId id="277" r:id="rId24"/>
    <p:sldId id="25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</a:t>
            </a:r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oprogramowania dla </a:t>
            </a:r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</a:t>
            </a:r>
            <a:r>
              <a:rPr lang="pl-PL" sz="1800" b="1" dirty="0" smtClean="0"/>
              <a:t>i historia </a:t>
            </a:r>
            <a:r>
              <a:rPr lang="pl-PL" sz="1800" b="1" dirty="0" smtClean="0"/>
              <a:t>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status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oneline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author</a:t>
            </a:r>
            <a:r>
              <a:rPr lang="pl-PL" sz="800" dirty="0" smtClean="0"/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grep</a:t>
            </a:r>
            <a:r>
              <a:rPr lang="pl-PL" sz="800" dirty="0" smtClean="0"/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–n (n – liczba </a:t>
            </a:r>
            <a:r>
              <a:rPr lang="pl-PL" sz="800" dirty="0" err="1" smtClean="0"/>
              <a:t>commitów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–(</a:t>
            </a:r>
            <a:r>
              <a:rPr lang="pl-PL" sz="800" dirty="0" err="1" smtClean="0"/>
              <a:t>path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filename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--</a:t>
            </a:r>
            <a:r>
              <a:rPr lang="pl-PL" sz="800" dirty="0" err="1" smtClean="0"/>
              <a:t>patch</a:t>
            </a:r>
            <a:r>
              <a:rPr lang="pl-PL" sz="800" dirty="0" smtClean="0"/>
              <a:t> --</a:t>
            </a:r>
            <a:r>
              <a:rPr lang="pl-PL" sz="800" dirty="0" err="1" smtClean="0"/>
              <a:t>summary</a:t>
            </a:r>
            <a:r>
              <a:rPr lang="pl-PL" sz="800" dirty="0" smtClean="0"/>
              <a:t> –</a:t>
            </a:r>
            <a:r>
              <a:rPr lang="pl-PL" sz="800" dirty="0" err="1" smtClean="0"/>
              <a:t>stat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 log –format=„%h %</a:t>
            </a:r>
            <a:r>
              <a:rPr lang="pl-PL" sz="800" dirty="0" err="1" smtClean="0"/>
              <a:t>an</a:t>
            </a:r>
            <a:r>
              <a:rPr lang="pl-PL" sz="800" dirty="0" smtClean="0"/>
              <a:t> %s (%</a:t>
            </a:r>
            <a:r>
              <a:rPr lang="pl-PL" sz="800" dirty="0" err="1" smtClean="0"/>
              <a:t>cr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shortlog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Version Control System (VCS)</a:t>
            </a:r>
            <a:endParaRPr lang="pl-PL" sz="1800" b="1" dirty="0" smtClean="0"/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</a:t>
            </a:r>
            <a:endParaRPr lang="pl-PL" sz="1800" b="1" dirty="0" smtClean="0"/>
          </a:p>
          <a:p>
            <a:r>
              <a:rPr lang="pl-PL" sz="1800" b="1" dirty="0" smtClean="0"/>
              <a:t>GitHub</a:t>
            </a:r>
          </a:p>
          <a:p>
            <a:pPr marL="0" indent="0">
              <a:buNone/>
            </a:pPr>
            <a:r>
              <a:rPr lang="pl-PL" sz="1800" b="1" dirty="0"/>
              <a:t> </a:t>
            </a:r>
            <a:endParaRPr lang="pl-PL" sz="1800" b="1" dirty="0" smtClean="0"/>
          </a:p>
          <a:p>
            <a:r>
              <a:rPr lang="pl-PL" sz="1800" b="1" dirty="0" smtClean="0"/>
              <a:t>CVS</a:t>
            </a:r>
            <a:endParaRPr lang="pl-PL" sz="1800" b="1" dirty="0" smtClean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71750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26106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635646"/>
            <a:ext cx="204822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 to Savannah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0645"/>
            <a:ext cx="680838" cy="5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</a:t>
            </a:r>
            <a:r>
              <a:rPr lang="pl-PL" sz="1800" b="1" dirty="0" smtClean="0"/>
              <a:t>Development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9662"/>
            <a:ext cx="37480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Ogólna zasada pracy z Git-em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353</Words>
  <Application>Microsoft Office PowerPoint</Application>
  <PresentationFormat>Pokaz na ekranie (16:9)</PresentationFormat>
  <Paragraphs>129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82</cp:revision>
  <dcterms:created xsi:type="dcterms:W3CDTF">2020-11-25T08:11:53Z</dcterms:created>
  <dcterms:modified xsi:type="dcterms:W3CDTF">2021-03-12T09:26:55Z</dcterms:modified>
</cp:coreProperties>
</file>