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94" r:id="rId4"/>
    <p:sldId id="293" r:id="rId5"/>
    <p:sldId id="262" r:id="rId6"/>
    <p:sldId id="265" r:id="rId7"/>
    <p:sldId id="261" r:id="rId8"/>
    <p:sldId id="297" r:id="rId9"/>
    <p:sldId id="266" r:id="rId10"/>
    <p:sldId id="298" r:id="rId11"/>
    <p:sldId id="270" r:id="rId12"/>
    <p:sldId id="271" r:id="rId13"/>
    <p:sldId id="296" r:id="rId14"/>
    <p:sldId id="295" r:id="rId15"/>
    <p:sldId id="272" r:id="rId16"/>
    <p:sldId id="267" r:id="rId17"/>
    <p:sldId id="268" r:id="rId18"/>
    <p:sldId id="284" r:id="rId19"/>
    <p:sldId id="285" r:id="rId20"/>
    <p:sldId id="286" r:id="rId21"/>
    <p:sldId id="291" r:id="rId22"/>
    <p:sldId id="292" r:id="rId23"/>
    <p:sldId id="277" r:id="rId24"/>
    <p:sldId id="259" r:id="rId2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5" Type="http://schemas.openxmlformats.org/officeDocument/2006/relationships/hyperlink" Target="https://docs.gitlab.com/ee/ci/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</a:t>
            </a:r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oprogramowania dla </a:t>
            </a:r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662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Konfiguracja Git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</a:t>
            </a:r>
            <a:r>
              <a:rPr lang="en-US" sz="800" dirty="0" smtClean="0">
                <a:hlinkClick r:id="rId3"/>
              </a:rPr>
              <a:t>you@example.com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Tworzenie repozytorium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</a:t>
            </a:r>
            <a:r>
              <a:rPr lang="pl-PL" sz="800" dirty="0" smtClean="0"/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/>
              <a:t>git </a:t>
            </a:r>
            <a:r>
              <a:rPr lang="pl-PL" sz="800" dirty="0" err="1" smtClean="0"/>
              <a:t>init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Podstawowa obsługa</a:t>
            </a:r>
          </a:p>
          <a:p>
            <a:pPr marL="0" lvl="1" indent="0">
              <a:buNone/>
            </a:pP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86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Status </a:t>
            </a:r>
            <a:r>
              <a:rPr lang="pl-PL" sz="1800" b="1" dirty="0" smtClean="0"/>
              <a:t>i historia </a:t>
            </a:r>
            <a:r>
              <a:rPr lang="pl-PL" sz="1800" b="1" dirty="0" smtClean="0"/>
              <a:t>repozytorium</a:t>
            </a:r>
          </a:p>
          <a:p>
            <a:pPr marL="0" lvl="1" indent="0">
              <a:buNone/>
            </a:pPr>
            <a:endParaRPr lang="fr-F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status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oneline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author</a:t>
            </a:r>
            <a:r>
              <a:rPr lang="pl-PL" sz="800" dirty="0" smtClean="0"/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grep</a:t>
            </a:r>
            <a:r>
              <a:rPr lang="pl-PL" sz="800" dirty="0" smtClean="0"/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–n (n – liczba </a:t>
            </a:r>
            <a:r>
              <a:rPr lang="pl-PL" sz="800" dirty="0" err="1" smtClean="0"/>
              <a:t>commitów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–(</a:t>
            </a:r>
            <a:r>
              <a:rPr lang="pl-PL" sz="800" dirty="0" err="1" smtClean="0"/>
              <a:t>path</a:t>
            </a:r>
            <a:r>
              <a:rPr lang="pl-PL" sz="800" dirty="0" smtClean="0"/>
              <a:t> </a:t>
            </a:r>
            <a:r>
              <a:rPr lang="pl-PL" sz="800" dirty="0" err="1" smtClean="0"/>
              <a:t>or</a:t>
            </a:r>
            <a:r>
              <a:rPr lang="pl-PL" sz="800" dirty="0" smtClean="0"/>
              <a:t> </a:t>
            </a:r>
            <a:r>
              <a:rPr lang="pl-PL" sz="800" dirty="0" err="1" smtClean="0"/>
              <a:t>filename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--</a:t>
            </a:r>
            <a:r>
              <a:rPr lang="pl-PL" sz="800" dirty="0" err="1" smtClean="0"/>
              <a:t>patch</a:t>
            </a:r>
            <a:r>
              <a:rPr lang="pl-PL" sz="800" dirty="0" smtClean="0"/>
              <a:t> --</a:t>
            </a:r>
            <a:r>
              <a:rPr lang="pl-PL" sz="800" dirty="0" err="1" smtClean="0"/>
              <a:t>summary</a:t>
            </a:r>
            <a:r>
              <a:rPr lang="pl-PL" sz="800" dirty="0" smtClean="0"/>
              <a:t> –</a:t>
            </a:r>
            <a:r>
              <a:rPr lang="pl-PL" sz="800" dirty="0" err="1" smtClean="0"/>
              <a:t>stat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 log –format=„%h %</a:t>
            </a:r>
            <a:r>
              <a:rPr lang="pl-PL" sz="800" dirty="0" err="1" smtClean="0"/>
              <a:t>an</a:t>
            </a:r>
            <a:r>
              <a:rPr lang="pl-PL" sz="800" dirty="0" smtClean="0"/>
              <a:t> %s (%</a:t>
            </a:r>
            <a:r>
              <a:rPr lang="pl-PL" sz="800" dirty="0" err="1" smtClean="0"/>
              <a:t>cr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shortlog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326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- gałęzie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</p:txBody>
      </p:sp>
      <p:pic>
        <p:nvPicPr>
          <p:cNvPr id="4" name="Picture 4" descr="DevOps and Agile Methodologies in your Software Development Life Cycle –  Denken Solutions —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85" y="1851670"/>
            <a:ext cx="43006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www.guru99.com/software-engineering-tutorial.html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4"/>
              </a:rPr>
              <a:t>https://blog.deviniti.com/pl/gitlab-pl/korzysci-biznesowe-z-ci-cd-w-gitlab</a:t>
            </a:r>
            <a:r>
              <a:rPr lang="pl-PL" sz="1200" dirty="0" smtClean="0">
                <a:hlinkClick r:id="rId4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5"/>
              </a:rPr>
              <a:t>https://docs.gitlab.com/ee/ci</a:t>
            </a:r>
            <a:r>
              <a:rPr lang="pl-PL" sz="1200" dirty="0" smtClean="0">
                <a:hlinkClick r:id="rId5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6"/>
              </a:rPr>
              <a:t>https://</a:t>
            </a:r>
            <a:r>
              <a:rPr lang="pl-PL" sz="1200" dirty="0" smtClean="0">
                <a:hlinkClick r:id="rId6"/>
              </a:rPr>
              <a:t>pl.wikipedia.org/wiki/Programowanie_zwinne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7"/>
              </a:rPr>
              <a:t>https://greenido.wordpress.com/2011/04/20/git-101-quick-start-guide</a:t>
            </a:r>
            <a:r>
              <a:rPr lang="pl-PL" sz="1200" dirty="0" smtClean="0">
                <a:hlinkClick r:id="rId7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8"/>
              </a:rPr>
              <a:t>https://greenido.wordpress.com/2013/07/22/git-101-useful-commands</a:t>
            </a:r>
            <a:r>
              <a:rPr lang="pl-PL" sz="1200" dirty="0" smtClean="0">
                <a:hlinkClick r:id="rId8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 smtClean="0">
                <a:hlinkClick r:id="rId9"/>
              </a:rPr>
              <a:t>https</a:t>
            </a:r>
            <a:r>
              <a:rPr lang="pl-PL" sz="1200" dirty="0">
                <a:hlinkClick r:id="rId9"/>
              </a:rPr>
              <a:t>://greenido.wordpress.com/2014/08/03/git-101-part-2-a-bit-more-advance-commands</a:t>
            </a:r>
            <a:r>
              <a:rPr lang="pl-PL" sz="1200" dirty="0" smtClean="0">
                <a:hlinkClick r:id="rId9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Software </a:t>
            </a:r>
            <a:r>
              <a:rPr lang="pl-PL" sz="1800" b="1" dirty="0" err="1"/>
              <a:t>Configuration</a:t>
            </a:r>
            <a:r>
              <a:rPr lang="pl-PL" sz="1800" b="1" dirty="0"/>
              <a:t> Management (SCM</a:t>
            </a:r>
            <a:r>
              <a:rPr lang="pl-PL" sz="1800" b="1" dirty="0" smtClean="0"/>
              <a:t>)</a:t>
            </a:r>
            <a:endParaRPr lang="pl-PL" sz="1800" b="1" dirty="0"/>
          </a:p>
        </p:txBody>
      </p:sp>
      <p:pic>
        <p:nvPicPr>
          <p:cNvPr id="2" name="Picture 2" descr="Automatyzacja w procesie wytwarzania oprogramowania - testerzy.pl - Lepsza  jakość testowan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24" y="1851670"/>
            <a:ext cx="4781714" cy="25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Version Control System (VCS)</a:t>
            </a:r>
            <a:endParaRPr lang="pl-PL" sz="1800" b="1" dirty="0" smtClean="0"/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</a:t>
            </a:r>
            <a:endParaRPr lang="pl-PL" sz="1800" b="1" dirty="0" smtClean="0"/>
          </a:p>
          <a:p>
            <a:r>
              <a:rPr lang="pl-PL" sz="1800" b="1" dirty="0" smtClean="0"/>
              <a:t>GitHub</a:t>
            </a:r>
          </a:p>
          <a:p>
            <a:pPr marL="0" indent="0">
              <a:buNone/>
            </a:pPr>
            <a:r>
              <a:rPr lang="pl-PL" sz="1800" b="1" dirty="0"/>
              <a:t> </a:t>
            </a:r>
            <a:endParaRPr lang="pl-PL" sz="1800" b="1" dirty="0" smtClean="0"/>
          </a:p>
          <a:p>
            <a:r>
              <a:rPr lang="pl-PL" sz="1800" b="1" dirty="0" smtClean="0"/>
              <a:t>CVS</a:t>
            </a:r>
            <a:endParaRPr lang="pl-PL" sz="1800" b="1" dirty="0" smtClean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5726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70328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61" y="1347614"/>
            <a:ext cx="204822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ck to Savannah Homep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20645"/>
            <a:ext cx="680838" cy="5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</a:t>
            </a:r>
            <a:r>
              <a:rPr lang="pl-PL" sz="1800" b="1" dirty="0" smtClean="0"/>
              <a:t>Development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2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4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Przypadki rozwoju oprogramowania</a:t>
            </a:r>
            <a:endParaRPr lang="en-US" sz="1800" b="1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30" y="1635646"/>
            <a:ext cx="52053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załka w prawo 4"/>
          <p:cNvSpPr/>
          <p:nvPr/>
        </p:nvSpPr>
        <p:spPr>
          <a:xfrm rot="5400000">
            <a:off x="1299160" y="2845279"/>
            <a:ext cx="180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400000">
            <a:off x="173639" y="2845279"/>
            <a:ext cx="1800000" cy="14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prawo 10"/>
          <p:cNvSpPr/>
          <p:nvPr/>
        </p:nvSpPr>
        <p:spPr>
          <a:xfrm rot="5400000">
            <a:off x="2353182" y="2787662"/>
            <a:ext cx="180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prawo 11"/>
          <p:cNvSpPr/>
          <p:nvPr/>
        </p:nvSpPr>
        <p:spPr>
          <a:xfrm rot="5400000">
            <a:off x="3599780" y="2787662"/>
            <a:ext cx="180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</a:t>
            </a:r>
            <a:r>
              <a:rPr lang="pl-PL" sz="1800" b="1" dirty="0" smtClean="0"/>
              <a:t>oprogramowania</a:t>
            </a:r>
            <a:endParaRPr lang="en-US" sz="1800" b="1" dirty="0"/>
          </a:p>
        </p:txBody>
      </p:sp>
      <p:sp>
        <p:nvSpPr>
          <p:cNvPr id="2" name="Prostokąt zaokrąglony 1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untracked</a:t>
            </a:r>
            <a:endParaRPr lang="pl-PL" sz="105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1731160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unmodified</a:t>
            </a:r>
            <a:endParaRPr lang="pl-PL" sz="105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2785181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modified</a:t>
            </a:r>
            <a:endParaRPr lang="pl-PL" sz="105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4031780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staged</a:t>
            </a:r>
            <a:endParaRPr lang="pl-PL" sz="1050" dirty="0"/>
          </a:p>
        </p:txBody>
      </p:sp>
      <p:sp>
        <p:nvSpPr>
          <p:cNvPr id="16" name="Prążkowana strzałka w prawo 15"/>
          <p:cNvSpPr/>
          <p:nvPr/>
        </p:nvSpPr>
        <p:spPr>
          <a:xfrm>
            <a:off x="1145637" y="2208249"/>
            <a:ext cx="98152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325183" y="2928353"/>
            <a:ext cx="1102596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</a:p>
        </p:txBody>
      </p:sp>
      <p:sp>
        <p:nvSpPr>
          <p:cNvPr id="18" name="Prążkowana strzałka w prawo 17"/>
          <p:cNvSpPr/>
          <p:nvPr/>
        </p:nvSpPr>
        <p:spPr>
          <a:xfrm flipH="1">
            <a:off x="2271159" y="3288405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>
            <a:off x="2271160" y="2568301"/>
            <a:ext cx="9100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Prążkowana strzałka w prawo 19"/>
          <p:cNvSpPr/>
          <p:nvPr/>
        </p:nvSpPr>
        <p:spPr>
          <a:xfrm>
            <a:off x="2271159" y="2208249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sp>
        <p:nvSpPr>
          <p:cNvPr id="6" name="Strzałka w prawo 5"/>
          <p:cNvSpPr/>
          <p:nvPr/>
        </p:nvSpPr>
        <p:spPr>
          <a:xfrm rot="5400000">
            <a:off x="1139741" y="3205279"/>
            <a:ext cx="252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 rot="5400000">
            <a:off x="-186361" y="3205279"/>
            <a:ext cx="2520000" cy="144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rot="5400000">
            <a:off x="2459922" y="3147662"/>
            <a:ext cx="252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prawo 8"/>
          <p:cNvSpPr/>
          <p:nvPr/>
        </p:nvSpPr>
        <p:spPr>
          <a:xfrm rot="5400000">
            <a:off x="3780104" y="3147662"/>
            <a:ext cx="252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working</a:t>
            </a:r>
            <a:r>
              <a:rPr lang="pl-PL" sz="1050" dirty="0" smtClean="0"/>
              <a:t> </a:t>
            </a:r>
            <a:r>
              <a:rPr lang="pl-PL" sz="1050" dirty="0" err="1" smtClean="0"/>
              <a:t>directory</a:t>
            </a:r>
            <a:endParaRPr lang="pl-PL" sz="105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931741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staging</a:t>
            </a:r>
            <a:r>
              <a:rPr lang="pl-PL" sz="1050" dirty="0" smtClean="0"/>
              <a:t> </a:t>
            </a:r>
            <a:r>
              <a:rPr lang="pl-PL" sz="1050" dirty="0" err="1" smtClean="0"/>
              <a:t>area</a:t>
            </a:r>
            <a:endParaRPr lang="pl-PL" sz="105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3251922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local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4572104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r</a:t>
            </a:r>
            <a:r>
              <a:rPr lang="pl-PL" sz="1050" dirty="0" err="1" smtClean="0"/>
              <a:t>emote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4" name="Prążkowana strzałka w prawo 13"/>
          <p:cNvSpPr/>
          <p:nvPr/>
        </p:nvSpPr>
        <p:spPr>
          <a:xfrm>
            <a:off x="1145637" y="2511743"/>
            <a:ext cx="1182104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Prążkowana strzałka w prawo 14"/>
          <p:cNvSpPr/>
          <p:nvPr/>
        </p:nvSpPr>
        <p:spPr>
          <a:xfrm flipH="1">
            <a:off x="3791921" y="2211710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rążkowana strzałka w prawo 15"/>
          <p:cNvSpPr/>
          <p:nvPr/>
        </p:nvSpPr>
        <p:spPr>
          <a:xfrm flipH="1">
            <a:off x="1154499" y="3411842"/>
            <a:ext cx="2493423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835464" y="3720455"/>
            <a:ext cx="117618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rążkowana strzałka w prawo 17"/>
          <p:cNvSpPr/>
          <p:nvPr/>
        </p:nvSpPr>
        <p:spPr>
          <a:xfrm>
            <a:off x="2471741" y="2811776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 flipH="1">
            <a:off x="3791925" y="4083918"/>
            <a:ext cx="1176179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Prążkowana strzałka w prawo 20"/>
          <p:cNvSpPr/>
          <p:nvPr/>
        </p:nvSpPr>
        <p:spPr>
          <a:xfrm flipH="1">
            <a:off x="1145637" y="3111809"/>
            <a:ext cx="24934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402</Words>
  <Application>Microsoft Office PowerPoint</Application>
  <PresentationFormat>Pokaz na ekranie (16:9)</PresentationFormat>
  <Paragraphs>154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Rozwój oprogramowania dla żółtodziobów Software Developing for Dummies System Kontroli Wersji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96</cp:revision>
  <dcterms:created xsi:type="dcterms:W3CDTF">2020-11-25T08:11:53Z</dcterms:created>
  <dcterms:modified xsi:type="dcterms:W3CDTF">2021-03-12T13:35:32Z</dcterms:modified>
</cp:coreProperties>
</file>