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09" r:id="rId3"/>
    <p:sldId id="311" r:id="rId4"/>
    <p:sldId id="312" r:id="rId5"/>
    <p:sldId id="313" r:id="rId6"/>
    <p:sldId id="315" r:id="rId7"/>
    <p:sldId id="314" r:id="rId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+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Labels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+mj-lt"/>
              </a:rPr>
              <a:t>Labels</a:t>
            </a:r>
            <a:r>
              <a:rPr lang="pl-PL" sz="2400" b="1" dirty="0" smtClean="0">
                <a:latin typeface="+mj-lt"/>
              </a:rPr>
              <a:t> 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Etykiety </a:t>
            </a:r>
            <a:r>
              <a:rPr lang="pl-PL" sz="1600" dirty="0">
                <a:latin typeface="+mj-lt"/>
              </a:rPr>
              <a:t>stanowią element umożliwiający zarządzanie </a:t>
            </a:r>
            <a:r>
              <a:rPr lang="pl-PL" sz="1600" dirty="0" smtClean="0">
                <a:latin typeface="+mj-lt"/>
              </a:rPr>
              <a:t>projektem,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w </a:t>
            </a:r>
            <a:r>
              <a:rPr lang="pl-PL" sz="1600" dirty="0">
                <a:latin typeface="+mj-lt"/>
              </a:rPr>
              <a:t>przypadku kiedy jego struktura znacznie się powiększa i kiedy wzrasta liczba członków uczestniczących w związanych z nim pracach. 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Dzieje się tak w dużych projektach, gdzie liczba uczestników wzrasta do kilkudziesięciu a czasem i nawet kilkuset developerów</a:t>
            </a:r>
            <a:endParaRPr lang="pl-PL" sz="1600" dirty="0">
              <a:latin typeface="+mj-lt"/>
            </a:endParaRPr>
          </a:p>
          <a:p>
            <a:r>
              <a:rPr lang="pl-PL" sz="1600" dirty="0">
                <a:latin typeface="+mj-lt"/>
              </a:rPr>
              <a:t>Etykiety są elementem tablicy zadań i </a:t>
            </a:r>
            <a:r>
              <a:rPr lang="pl-PL" sz="1600" dirty="0" smtClean="0">
                <a:latin typeface="+mj-lt"/>
              </a:rPr>
              <a:t>umożliwiają:</a:t>
            </a:r>
            <a:endParaRPr lang="pl-PL" sz="1600" dirty="0">
              <a:latin typeface="+mj-lt"/>
            </a:endParaRPr>
          </a:p>
          <a:p>
            <a:pPr lvl="1"/>
            <a:r>
              <a:rPr lang="pl-PL" sz="1600" dirty="0">
                <a:latin typeface="+mj-lt"/>
              </a:rPr>
              <a:t>kategoryzację działań, zagadnień, zatwierdzeń</a:t>
            </a:r>
          </a:p>
          <a:p>
            <a:pPr lvl="1"/>
            <a:r>
              <a:rPr lang="pl-PL" sz="1600" dirty="0">
                <a:latin typeface="+mj-lt"/>
              </a:rPr>
              <a:t>dynamiczne filtrowanie </a:t>
            </a:r>
          </a:p>
          <a:p>
            <a:pPr lvl="1"/>
            <a:r>
              <a:rPr lang="pl-PL" sz="1600" dirty="0">
                <a:latin typeface="+mj-lt"/>
              </a:rPr>
              <a:t>przeszukiwanie listy zadań i zagadnień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 smtClean="0"/>
              <a:t>Gitlab</a:t>
            </a:r>
            <a:r>
              <a:rPr lang="pl-PL" sz="2400" dirty="0" smtClean="0"/>
              <a:t> </a:t>
            </a:r>
            <a:r>
              <a:rPr lang="pl-PL" sz="2400" dirty="0"/>
              <a:t>dostarcza dwa rodzaje etykiet </a:t>
            </a:r>
            <a:endParaRPr lang="pl-PL" sz="2400" dirty="0"/>
          </a:p>
          <a:p>
            <a:r>
              <a:rPr lang="pl-PL" sz="2400" b="1" dirty="0"/>
              <a:t>Project </a:t>
            </a:r>
            <a:r>
              <a:rPr lang="pl-PL" sz="2400" b="1" dirty="0" err="1"/>
              <a:t>Labels</a:t>
            </a:r>
            <a:r>
              <a:rPr lang="pl-PL" sz="2400" b="1" dirty="0"/>
              <a:t> </a:t>
            </a:r>
            <a:r>
              <a:rPr lang="pl-PL" sz="2400" dirty="0"/>
              <a:t>(etykiety </a:t>
            </a:r>
            <a:r>
              <a:rPr lang="pl-PL" sz="2400" dirty="0" err="1"/>
              <a:t>projetu</a:t>
            </a:r>
            <a:r>
              <a:rPr lang="pl-PL" sz="2400" dirty="0"/>
              <a:t> - mogą być przypisane do zadań i zagadnień w obrębie konkretnego projektu.</a:t>
            </a:r>
            <a:endParaRPr lang="pl-PL" sz="2400" dirty="0"/>
          </a:p>
          <a:p>
            <a:r>
              <a:rPr lang="pl-PL" sz="2400" b="1" dirty="0" err="1" smtClean="0"/>
              <a:t>Group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Labels</a:t>
            </a:r>
            <a:r>
              <a:rPr lang="pl-PL" sz="2400" b="1" dirty="0" smtClean="0"/>
              <a:t> </a:t>
            </a:r>
            <a:r>
              <a:rPr lang="pl-PL" sz="2400" dirty="0" smtClean="0"/>
              <a:t>(etykiety grupowe) </a:t>
            </a:r>
            <a:r>
              <a:rPr lang="pl-PL" sz="2400" dirty="0"/>
              <a:t>- </a:t>
            </a:r>
            <a:r>
              <a:rPr lang="pl-PL" sz="2400" dirty="0" smtClean="0"/>
              <a:t>mogą </a:t>
            </a:r>
            <a:r>
              <a:rPr lang="pl-PL" sz="2400" dirty="0"/>
              <a:t>być przypisane do zagadnień i zadań w dowolnym projekcie, grupie projektów lub dowolnej ich podgrupie</a:t>
            </a:r>
            <a:r>
              <a:rPr lang="pl-PL" sz="2400" dirty="0" smtClean="0"/>
              <a:t>.</a:t>
            </a:r>
            <a:r>
              <a:rPr lang="pl-PL" sz="2400" dirty="0"/>
              <a:t/>
            </a:r>
            <a:br>
              <a:rPr lang="pl-PL" sz="2400" dirty="0"/>
            </a:b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/>
              <a:t>Etykiety projektu</a:t>
            </a:r>
          </a:p>
          <a:p>
            <a:r>
              <a:rPr lang="pl-PL" sz="2400" dirty="0" smtClean="0"/>
              <a:t>Dostępne </a:t>
            </a:r>
            <a:r>
              <a:rPr lang="pl-PL" sz="2400" dirty="0"/>
              <a:t>są pod zakładką </a:t>
            </a:r>
            <a:r>
              <a:rPr lang="pl-PL" sz="2400" b="1" dirty="0" err="1" smtClean="0"/>
              <a:t>Issues</a:t>
            </a:r>
            <a:r>
              <a:rPr lang="pl-PL" sz="2400" b="1" dirty="0" smtClean="0"/>
              <a:t>/</a:t>
            </a:r>
            <a:r>
              <a:rPr lang="pl-PL" sz="2400" b="1" dirty="0" err="1" smtClean="0"/>
              <a:t>Labels</a:t>
            </a:r>
            <a:r>
              <a:rPr lang="pl-PL" sz="2400" dirty="0" smtClean="0"/>
              <a:t> </a:t>
            </a:r>
            <a:endParaRPr lang="pl-PL" sz="2400" dirty="0"/>
          </a:p>
          <a:p>
            <a:r>
              <a:rPr lang="pl-PL" sz="2400" dirty="0" smtClean="0"/>
              <a:t>Przedstawiają </a:t>
            </a:r>
            <a:r>
              <a:rPr lang="pl-PL" sz="2400" dirty="0"/>
              <a:t>zarówno etykiety zdefiniowane na poziomie projektu jak i etykiety zdefiniowane na poziomie członków grupy.</a:t>
            </a:r>
          </a:p>
          <a:p>
            <a:r>
              <a:rPr lang="pl-PL" sz="2400" dirty="0"/>
              <a:t>Dla </a:t>
            </a:r>
            <a:r>
              <a:rPr lang="pl-PL" sz="2400" dirty="0" smtClean="0"/>
              <a:t>każdej etykiety widoczne </a:t>
            </a:r>
            <a:r>
              <a:rPr lang="pl-PL" sz="2400" dirty="0"/>
              <a:t>jest odniesienie do </a:t>
            </a:r>
            <a:r>
              <a:rPr lang="pl-PL" sz="2400" dirty="0" smtClean="0"/>
              <a:t>projektu </a:t>
            </a:r>
            <a:r>
              <a:rPr lang="pl-PL" sz="2400" dirty="0"/>
              <a:t>lub grupy projektów dla których została utworzona lub z którymi jest związana.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8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600" b="1" dirty="0" smtClean="0"/>
              <a:t>Etykiety grup</a:t>
            </a:r>
          </a:p>
          <a:p>
            <a:r>
              <a:rPr lang="pl-PL" sz="2600" dirty="0" smtClean="0"/>
              <a:t>Dostępne </a:t>
            </a:r>
            <a:r>
              <a:rPr lang="pl-PL" sz="2600" dirty="0"/>
              <a:t>są </a:t>
            </a:r>
            <a:r>
              <a:rPr lang="pl-PL" sz="2600" dirty="0" smtClean="0"/>
              <a:t>zakładce </a:t>
            </a:r>
            <a:r>
              <a:rPr lang="pl-PL" sz="2600" b="1" dirty="0" err="1" smtClean="0"/>
              <a:t>Issues</a:t>
            </a:r>
            <a:r>
              <a:rPr lang="pl-PL" sz="2600" b="1" dirty="0" smtClean="0"/>
              <a:t>/</a:t>
            </a:r>
            <a:r>
              <a:rPr lang="pl-PL" sz="2600" b="1" dirty="0" err="1" smtClean="0"/>
              <a:t>Labels</a:t>
            </a:r>
            <a:endParaRPr lang="pl-PL" sz="2600" b="1" dirty="0" smtClean="0"/>
          </a:p>
          <a:p>
            <a:r>
              <a:rPr lang="pl-PL" sz="2600" dirty="0" smtClean="0"/>
              <a:t>Wyświetlone są tam </a:t>
            </a:r>
            <a:r>
              <a:rPr lang="pl-PL" sz="2600" dirty="0"/>
              <a:t>są wyłącznie te </a:t>
            </a:r>
            <a:r>
              <a:rPr lang="pl-PL" sz="2600" dirty="0" smtClean="0"/>
              <a:t>zakładki, które </a:t>
            </a:r>
            <a:r>
              <a:rPr lang="pl-PL" sz="2600" dirty="0"/>
              <a:t>zdefiniowane zostały na poziomie grupy. </a:t>
            </a:r>
            <a:endParaRPr lang="pl-PL" sz="2600" dirty="0" smtClean="0"/>
          </a:p>
          <a:p>
            <a:r>
              <a:rPr lang="pl-PL" sz="2600" dirty="0" smtClean="0"/>
              <a:t>Nie </a:t>
            </a:r>
            <a:r>
              <a:rPr lang="pl-PL" sz="2600" dirty="0"/>
              <a:t>są </a:t>
            </a:r>
            <a:r>
              <a:rPr lang="pl-PL" sz="2600" dirty="0" smtClean="0"/>
              <a:t>tu </a:t>
            </a:r>
            <a:r>
              <a:rPr lang="pl-PL" sz="2600" dirty="0"/>
              <a:t>wyświetlane etykiety przypisane dla konkretnych projektów. </a:t>
            </a:r>
            <a:endParaRPr lang="pl-PL" sz="2600" dirty="0" smtClean="0"/>
          </a:p>
          <a:p>
            <a:r>
              <a:rPr lang="pl-PL" sz="2600" dirty="0" smtClean="0"/>
              <a:t>Poprzez </a:t>
            </a:r>
            <a:r>
              <a:rPr lang="pl-PL" sz="2600" dirty="0"/>
              <a:t>pole </a:t>
            </a:r>
            <a:r>
              <a:rPr lang="pl-PL" sz="2600" dirty="0" smtClean="0"/>
              <a:t>wyszukiwania można </a:t>
            </a:r>
            <a:r>
              <a:rPr lang="pl-PL" sz="2600" dirty="0"/>
              <a:t>filtrować listę </a:t>
            </a:r>
            <a:r>
              <a:rPr lang="pl-PL" sz="2600" dirty="0" smtClean="0"/>
              <a:t>zadań</a:t>
            </a:r>
            <a:r>
              <a:rPr lang="pl-PL" sz="2600" dirty="0"/>
              <a:t> </a:t>
            </a:r>
            <a:r>
              <a:rPr lang="pl-PL" sz="2600" dirty="0" smtClean="0"/>
              <a:t>i zagadnień.</a:t>
            </a:r>
            <a:endParaRPr lang="pl-PL" sz="2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5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600" b="1" dirty="0" smtClean="0"/>
              <a:t>Etykiety grup</a:t>
            </a:r>
          </a:p>
          <a:p>
            <a:r>
              <a:rPr lang="pl-PL" sz="2600" dirty="0" smtClean="0"/>
              <a:t>Dostępne </a:t>
            </a:r>
            <a:r>
              <a:rPr lang="pl-PL" sz="2600" dirty="0"/>
              <a:t>są </a:t>
            </a:r>
            <a:r>
              <a:rPr lang="pl-PL" sz="2600" dirty="0" smtClean="0"/>
              <a:t>zakładce </a:t>
            </a:r>
            <a:r>
              <a:rPr lang="pl-PL" sz="2600" b="1" dirty="0" err="1" smtClean="0"/>
              <a:t>Issues</a:t>
            </a:r>
            <a:r>
              <a:rPr lang="pl-PL" sz="2600" b="1" dirty="0" smtClean="0"/>
              <a:t>/</a:t>
            </a:r>
            <a:r>
              <a:rPr lang="pl-PL" sz="2600" b="1" dirty="0" err="1" smtClean="0"/>
              <a:t>Labels</a:t>
            </a:r>
            <a:endParaRPr lang="pl-PL" sz="2600" b="1" dirty="0" smtClean="0"/>
          </a:p>
          <a:p>
            <a:r>
              <a:rPr lang="pl-PL" sz="2600" dirty="0" smtClean="0"/>
              <a:t>Wyświetlone są tam </a:t>
            </a:r>
            <a:r>
              <a:rPr lang="pl-PL" sz="2600" dirty="0"/>
              <a:t>są wyłącznie te </a:t>
            </a:r>
            <a:r>
              <a:rPr lang="pl-PL" sz="2600" dirty="0" smtClean="0"/>
              <a:t>zakładki, które </a:t>
            </a:r>
            <a:r>
              <a:rPr lang="pl-PL" sz="2600" dirty="0"/>
              <a:t>zdefiniowane zostały na poziomie grupy. </a:t>
            </a:r>
            <a:endParaRPr lang="pl-PL" sz="2600" dirty="0" smtClean="0"/>
          </a:p>
          <a:p>
            <a:r>
              <a:rPr lang="pl-PL" sz="2600" dirty="0" smtClean="0"/>
              <a:t>Nie </a:t>
            </a:r>
            <a:r>
              <a:rPr lang="pl-PL" sz="2600" dirty="0"/>
              <a:t>są </a:t>
            </a:r>
            <a:r>
              <a:rPr lang="pl-PL" sz="2600" dirty="0" smtClean="0"/>
              <a:t>tu </a:t>
            </a:r>
            <a:r>
              <a:rPr lang="pl-PL" sz="2600" dirty="0"/>
              <a:t>wyświetlane etykiety przypisane dla konkretnych projektów. </a:t>
            </a:r>
            <a:endParaRPr lang="pl-PL" sz="2600" dirty="0" smtClean="0"/>
          </a:p>
          <a:p>
            <a:r>
              <a:rPr lang="pl-PL" sz="2600" dirty="0" smtClean="0"/>
              <a:t>Poprzez </a:t>
            </a:r>
            <a:r>
              <a:rPr lang="pl-PL" sz="2600" dirty="0"/>
              <a:t>pole </a:t>
            </a:r>
            <a:r>
              <a:rPr lang="pl-PL" sz="2600" dirty="0" smtClean="0"/>
              <a:t>wyszukiwania można </a:t>
            </a:r>
            <a:r>
              <a:rPr lang="pl-PL" sz="2600" dirty="0"/>
              <a:t>filtrować listę </a:t>
            </a:r>
            <a:r>
              <a:rPr lang="pl-PL" sz="2600" dirty="0" smtClean="0"/>
              <a:t>zadań</a:t>
            </a:r>
            <a:r>
              <a:rPr lang="pl-PL" sz="2600" dirty="0"/>
              <a:t> </a:t>
            </a:r>
            <a:r>
              <a:rPr lang="pl-PL" sz="2600" dirty="0" smtClean="0"/>
              <a:t>i zagadnień.</a:t>
            </a:r>
            <a:endParaRPr lang="pl-PL" sz="2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2900" dirty="0"/>
              <a:t>Etykiety pozwalają wyszczególniać </a:t>
            </a:r>
            <a:r>
              <a:rPr lang="pl-PL" sz="2900" dirty="0" smtClean="0"/>
              <a:t>określone </a:t>
            </a:r>
            <a:r>
              <a:rPr lang="pl-PL" sz="2900" dirty="0"/>
              <a:t>grupy tematyczne </a:t>
            </a:r>
            <a:endParaRPr lang="pl-PL" sz="2900" dirty="0" smtClean="0"/>
          </a:p>
          <a:p>
            <a:pPr marL="0" indent="0">
              <a:buNone/>
            </a:pPr>
            <a:r>
              <a:rPr lang="pl-PL" sz="2900" dirty="0" smtClean="0"/>
              <a:t>systemu zadań GitLab, stając </a:t>
            </a:r>
            <a:r>
              <a:rPr lang="pl-PL" sz="2900" dirty="0"/>
              <a:t>się narzędziem znacznie </a:t>
            </a:r>
            <a:r>
              <a:rPr lang="pl-PL" sz="2900" dirty="0" smtClean="0"/>
              <a:t>ułatwiającym</a:t>
            </a:r>
          </a:p>
          <a:p>
            <a:pPr marL="0" indent="0">
              <a:buNone/>
            </a:pPr>
            <a:r>
              <a:rPr lang="pl-PL" sz="2900" dirty="0" smtClean="0"/>
              <a:t>przegląd </a:t>
            </a:r>
            <a:r>
              <a:rPr lang="pl-PL" sz="2900" dirty="0"/>
              <a:t>projektów i ich zarządzanie</a:t>
            </a:r>
            <a:r>
              <a:rPr lang="pl-PL" sz="2900" dirty="0" smtClean="0"/>
              <a:t>. 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pl-PL" sz="2900" dirty="0" smtClean="0"/>
              <a:t>Typowo wykorzystuje się takie etykiety jak:</a:t>
            </a:r>
          </a:p>
          <a:p>
            <a:pPr fontAlgn="base"/>
            <a:r>
              <a:rPr lang="pl-PL" sz="2900" dirty="0" smtClean="0"/>
              <a:t>Bug (błąd)</a:t>
            </a:r>
            <a:endParaRPr lang="pl-PL" sz="2900" dirty="0"/>
          </a:p>
          <a:p>
            <a:pPr fontAlgn="base"/>
            <a:r>
              <a:rPr lang="pl-PL" sz="2900" dirty="0" err="1" smtClean="0"/>
              <a:t>Confirmed</a:t>
            </a:r>
            <a:r>
              <a:rPr lang="pl-PL" sz="2900" dirty="0" smtClean="0"/>
              <a:t> (potwierdzony)</a:t>
            </a:r>
            <a:endParaRPr lang="pl-PL" sz="2900" dirty="0"/>
          </a:p>
          <a:p>
            <a:pPr fontAlgn="base"/>
            <a:r>
              <a:rPr lang="pl-PL" sz="2900" dirty="0" smtClean="0"/>
              <a:t>Critical (krytyczny)</a:t>
            </a:r>
            <a:endParaRPr lang="pl-PL" sz="2900" dirty="0"/>
          </a:p>
          <a:p>
            <a:pPr fontAlgn="base"/>
            <a:r>
              <a:rPr lang="pl-PL" sz="2900" dirty="0" err="1" smtClean="0"/>
              <a:t>Discussion</a:t>
            </a:r>
            <a:r>
              <a:rPr lang="pl-PL" sz="2900" dirty="0" smtClean="0"/>
              <a:t> (dyskusja)</a:t>
            </a:r>
            <a:endParaRPr lang="pl-PL" sz="2900" dirty="0"/>
          </a:p>
          <a:p>
            <a:pPr fontAlgn="base"/>
            <a:r>
              <a:rPr lang="pl-PL" sz="2900" dirty="0" err="1" smtClean="0"/>
              <a:t>Documentation</a:t>
            </a:r>
            <a:r>
              <a:rPr lang="pl-PL" sz="2900" dirty="0" smtClean="0"/>
              <a:t> (dokumentacja)</a:t>
            </a:r>
            <a:endParaRPr lang="pl-PL" sz="2900" dirty="0"/>
          </a:p>
          <a:p>
            <a:pPr fontAlgn="base"/>
            <a:r>
              <a:rPr lang="pl-PL" sz="2900" dirty="0" smtClean="0"/>
              <a:t>Enhancement ( usprawnienie)</a:t>
            </a:r>
            <a:endParaRPr lang="pl-PL" sz="2900" dirty="0"/>
          </a:p>
          <a:p>
            <a:pPr fontAlgn="base"/>
            <a:r>
              <a:rPr lang="pl-PL" sz="2900" dirty="0" err="1" smtClean="0"/>
              <a:t>Suggestion</a:t>
            </a:r>
            <a:r>
              <a:rPr lang="pl-PL" sz="2900" dirty="0" smtClean="0"/>
              <a:t> (wskazówka)</a:t>
            </a:r>
            <a:endParaRPr lang="pl-PL" sz="2900" dirty="0"/>
          </a:p>
          <a:p>
            <a:pPr fontAlgn="base"/>
            <a:r>
              <a:rPr lang="pl-PL" sz="2900" dirty="0" err="1" smtClean="0"/>
              <a:t>Support</a:t>
            </a:r>
            <a:r>
              <a:rPr lang="pl-PL" sz="2900" dirty="0" smtClean="0"/>
              <a:t> (wsparcie)</a:t>
            </a:r>
            <a:endParaRPr lang="pl-PL" sz="2900" dirty="0"/>
          </a:p>
          <a:p>
            <a:pPr marL="0" indent="0">
              <a:buNone/>
            </a:pPr>
            <a:r>
              <a:rPr lang="pl-PL" sz="2600" dirty="0" smtClean="0"/>
              <a:t> 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2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14255</TotalTime>
  <Words>205</Words>
  <Application>Microsoft Office PowerPoint</Application>
  <PresentationFormat>Pokaz na ekranie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</vt:lpstr>
      <vt:lpstr>VerENDA</vt:lpstr>
      <vt:lpstr>VerENDA</vt:lpstr>
      <vt:lpstr>Motyw pakietu Office</vt:lpstr>
      <vt:lpstr>Kontrola Wersji Oprogramowania  GitLab + Labels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140</cp:revision>
  <dcterms:created xsi:type="dcterms:W3CDTF">2020-11-25T08:11:53Z</dcterms:created>
  <dcterms:modified xsi:type="dcterms:W3CDTF">2021-04-27T13:41:01Z</dcterms:modified>
</cp:coreProperties>
</file>