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0" r:id="rId2"/>
    <p:sldId id="309" r:id="rId3"/>
    <p:sldId id="270" r:id="rId4"/>
    <p:sldId id="271" r:id="rId5"/>
    <p:sldId id="296" r:id="rId6"/>
    <p:sldId id="295" r:id="rId7"/>
    <p:sldId id="272" r:id="rId8"/>
    <p:sldId id="256" r:id="rId9"/>
    <p:sldId id="262" r:id="rId10"/>
    <p:sldId id="301" r:id="rId11"/>
    <p:sldId id="26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61" r:id="rId20"/>
    <p:sldId id="297" r:id="rId21"/>
    <p:sldId id="267" r:id="rId22"/>
    <p:sldId id="268" r:id="rId23"/>
    <p:sldId id="311" r:id="rId24"/>
    <p:sldId id="285" r:id="rId25"/>
    <p:sldId id="286" r:id="rId26"/>
    <p:sldId id="291" r:id="rId27"/>
    <p:sldId id="292" r:id="rId28"/>
    <p:sldId id="277" r:id="rId29"/>
    <p:sldId id="259" r:id="rId3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 Git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Git - rozproszony system kontroli wersji oprogramowania.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Stworzył go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inus </a:t>
            </a:r>
            <a:r>
              <a:rPr lang="pl-PL" sz="1600" dirty="0" err="1">
                <a:latin typeface="+mj-lt"/>
              </a:rPr>
              <a:t>T</a:t>
            </a:r>
            <a:r>
              <a:rPr lang="pl-PL" sz="1600" dirty="0" err="1" smtClean="0">
                <a:latin typeface="+mj-lt"/>
              </a:rPr>
              <a:t>orvalds</a:t>
            </a:r>
            <a:r>
              <a:rPr lang="pl-PL" sz="1600" dirty="0" smtClean="0">
                <a:latin typeface="+mj-lt"/>
              </a:rPr>
              <a:t> jako narzędzie wspomagające rozwój jądra </a:t>
            </a:r>
            <a:r>
              <a:rPr lang="pl-PL" sz="1600" dirty="0">
                <a:latin typeface="+mj-lt"/>
              </a:rPr>
              <a:t>L</a:t>
            </a:r>
            <a:r>
              <a:rPr lang="pl-PL" sz="1600" dirty="0" smtClean="0">
                <a:latin typeface="+mj-lt"/>
              </a:rPr>
              <a:t>inux. </a:t>
            </a:r>
          </a:p>
          <a:p>
            <a:r>
              <a:rPr lang="pl-PL" sz="1600" dirty="0" smtClean="0">
                <a:latin typeface="+mj-lt"/>
              </a:rPr>
              <a:t>Git stanowi wolne oprogramowanie</a:t>
            </a:r>
          </a:p>
          <a:p>
            <a:r>
              <a:rPr lang="pl-PL" sz="1600" dirty="0" smtClean="0">
                <a:latin typeface="+mj-lt"/>
              </a:rPr>
              <a:t>Został opublikowany na licencji GNU GPL w wersji 2. 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/git-test</a:t>
            </a:r>
          </a:p>
          <a:p>
            <a:r>
              <a:rPr lang="pl-PL" sz="1200" dirty="0" smtClean="0"/>
              <a:t>Uruchomić polecenie git status</a:t>
            </a:r>
          </a:p>
          <a:p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Zainicjujmy repozytorium</a:t>
            </a:r>
          </a:p>
          <a:p>
            <a:endParaRPr lang="pl-PL" sz="1200" dirty="0"/>
          </a:p>
          <a:p>
            <a:endParaRPr lang="pl-PL" sz="1200" dirty="0" smtClean="0"/>
          </a:p>
          <a:p>
            <a:r>
              <a:rPr lang="pl-PL" sz="1200" dirty="0" smtClean="0"/>
              <a:t>Sprawdźmy aktualny status repozytorium</a:t>
            </a:r>
          </a:p>
          <a:p>
            <a:endParaRPr lang="pl-PL" sz="1200" dirty="0"/>
          </a:p>
          <a:p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Dodajmy nowy zasób do katalogu</a:t>
            </a:r>
          </a:p>
          <a:p>
            <a:endParaRPr lang="pl-PL" sz="1200" dirty="0" smtClean="0"/>
          </a:p>
          <a:p>
            <a:endParaRPr lang="pl-PL" sz="1200" dirty="0" smtClean="0"/>
          </a:p>
          <a:p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5686"/>
            <a:ext cx="4124319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23509"/>
            <a:ext cx="3686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>
            <a:off x="3923928" y="2787774"/>
            <a:ext cx="18722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91830"/>
            <a:ext cx="3836287" cy="64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15583"/>
            <a:ext cx="3476247" cy="2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2" y="281118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80" y="3219822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3" y="1419622"/>
            <a:ext cx="447260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pierwszy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920462"/>
            <a:ext cx="1728192" cy="3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91631"/>
            <a:ext cx="2880321" cy="44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ponownie sprawdźmy status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3440"/>
            <a:ext cx="2268221" cy="9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"/>
          <a:stretch/>
        </p:blipFill>
        <p:spPr bwMode="auto">
          <a:xfrm>
            <a:off x="899592" y="1957519"/>
            <a:ext cx="4320481" cy="78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3056883"/>
            <a:ext cx="4436474" cy="4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00173"/>
            <a:ext cx="2348242" cy="27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9726"/>
            <a:ext cx="4540943" cy="10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Kontroli 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14072</TotalTime>
  <Words>482</Words>
  <Application>Microsoft Office PowerPoint</Application>
  <PresentationFormat>Pokaz na ekranie (16:9)</PresentationFormat>
  <Paragraphs>174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Motyw pakietu Office</vt:lpstr>
      <vt:lpstr>Rozwój oprogramowania dla żółtodziobów Software Developing for Dummies System Kontroli Wersji Oprogramowania Git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Rozwój oprogramowania dla żółtodziobów Software Developing for Dummies System Kontroli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132</cp:revision>
  <dcterms:created xsi:type="dcterms:W3CDTF">2020-11-25T08:11:53Z</dcterms:created>
  <dcterms:modified xsi:type="dcterms:W3CDTF">2021-03-24T09:27:04Z</dcterms:modified>
</cp:coreProperties>
</file>