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10" r:id="rId2"/>
    <p:sldId id="309" r:id="rId3"/>
  </p:sldIdLst>
  <p:sldSz cx="9144000" cy="5143500" type="screen16x9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51" d="100"/>
          <a:sy n="151" d="100"/>
        </p:scale>
        <p:origin x="-42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C630C-9AF6-49E5-9919-D038F5C57BFC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3A722-0ED5-470C-A993-7FFBEE239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49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94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2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08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39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4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95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56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12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61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97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93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922E3-32CA-40BB-949D-A04DA951D7AE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79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484456" y="2355726"/>
            <a:ext cx="7615935" cy="1584176"/>
          </a:xfrm>
        </p:spPr>
        <p:txBody>
          <a:bodyPr>
            <a:normAutofit/>
          </a:bodyPr>
          <a:lstStyle/>
          <a:p>
            <a:pPr algn="l"/>
            <a:r>
              <a:rPr lang="pl-PL" sz="18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Kontrola Wersji Oprogramowania </a:t>
            </a:r>
            <a:br>
              <a:rPr lang="pl-PL" sz="1800" i="1" dirty="0" smtClean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pl-PL" sz="18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GitLab + </a:t>
            </a:r>
            <a:r>
              <a:rPr lang="pl-PL" sz="1800" i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Labels</a:t>
            </a:r>
            <a:endParaRPr lang="en-US" sz="1800" i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467544" y="429065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latin typeface="Verdana" panose="020B0604030504040204" pitchFamily="34" charset="0"/>
                <a:ea typeface="Verdana" panose="020B0604030504040204" pitchFamily="34" charset="0"/>
              </a:rPr>
              <a:t>TARNÓW 2021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670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600" dirty="0" err="1" smtClean="0">
                <a:latin typeface="+mj-lt"/>
              </a:rPr>
              <a:t>Labels</a:t>
            </a:r>
            <a:r>
              <a:rPr lang="pl-PL" sz="1600" smtClean="0">
                <a:latin typeface="+mj-lt"/>
              </a:rPr>
              <a:t> +</a:t>
            </a:r>
            <a:endParaRPr lang="pl-PL" sz="1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4627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iestandardowy 3">
      <a:majorFont>
        <a:latin typeface="VerENDA"/>
        <a:ea typeface=""/>
        <a:cs typeface=""/>
      </a:majorFont>
      <a:minorFont>
        <a:latin typeface="Verenda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14116</TotalTime>
  <Words>7</Words>
  <Application>Microsoft Office PowerPoint</Application>
  <PresentationFormat>Pokaz na ekranie (16:9)</PresentationFormat>
  <Paragraphs>3</Paragraphs>
  <Slides>2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HeadingPairs>
  <TitlesOfParts>
    <vt:vector size="3" baseType="lpstr">
      <vt:lpstr>Motyw pakietu Office</vt:lpstr>
      <vt:lpstr>Kontrola Wersji Oprogramowania  GitLab + Labels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Roksana</dc:creator>
  <cp:lastModifiedBy>a.kwiek</cp:lastModifiedBy>
  <cp:revision>136</cp:revision>
  <dcterms:created xsi:type="dcterms:W3CDTF">2020-11-25T08:11:53Z</dcterms:created>
  <dcterms:modified xsi:type="dcterms:W3CDTF">2021-04-27T11:20:44Z</dcterms:modified>
</cp:coreProperties>
</file>