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81" r:id="rId4"/>
    <p:sldId id="275" r:id="rId5"/>
    <p:sldId id="276" r:id="rId6"/>
    <p:sldId id="278" r:id="rId7"/>
    <p:sldId id="280" r:id="rId8"/>
    <p:sldId id="282" r:id="rId9"/>
    <p:sldId id="273" r:id="rId10"/>
    <p:sldId id="269" r:id="rId11"/>
    <p:sldId id="262" r:id="rId12"/>
    <p:sldId id="261" r:id="rId13"/>
    <p:sldId id="263" r:id="rId14"/>
    <p:sldId id="264" r:id="rId15"/>
    <p:sldId id="265" r:id="rId16"/>
    <p:sldId id="266" r:id="rId17"/>
    <p:sldId id="270" r:id="rId18"/>
    <p:sldId id="271" r:id="rId19"/>
    <p:sldId id="272" r:id="rId20"/>
    <p:sldId id="267" r:id="rId21"/>
    <p:sldId id="268" r:id="rId22"/>
    <p:sldId id="284" r:id="rId23"/>
    <p:sldId id="285" r:id="rId24"/>
    <p:sldId id="286" r:id="rId25"/>
    <p:sldId id="291" r:id="rId26"/>
    <p:sldId id="292" r:id="rId27"/>
    <p:sldId id="288" r:id="rId28"/>
    <p:sldId id="289" r:id="rId29"/>
    <p:sldId id="290" r:id="rId30"/>
    <p:sldId id="277" r:id="rId31"/>
    <p:sldId id="259" r:id="rId32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engineering-tutoria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dla żółtodziobów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Środowisko pracy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(GitHub)</a:t>
            </a:r>
          </a:p>
          <a:p>
            <a:r>
              <a:rPr lang="pl-PL" sz="1800" b="1" dirty="0" err="1" smtClean="0"/>
              <a:t>Doxygen</a:t>
            </a:r>
            <a:endParaRPr lang="en-US" sz="1800" b="1" dirty="0"/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30911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12443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xy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75127"/>
            <a:ext cx="2808312" cy="5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23378"/>
            <a:ext cx="1634579" cy="9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6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pic>
        <p:nvPicPr>
          <p:cNvPr id="4" name="Picture 2" descr="Git - zaawansowane działania - część I • Witold Ciżmow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33" y="1635646"/>
            <a:ext cx="2933022" cy="18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Git</a:t>
            </a:r>
            <a:endParaRPr lang="en-US" sz="1800" b="1" dirty="0"/>
          </a:p>
        </p:txBody>
      </p:sp>
      <p:pic>
        <p:nvPicPr>
          <p:cNvPr id="4098" name="Picture 2" descr="Git/Przypadki - Wikibooks, biblioteka wolnych podręcznikó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7614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3638"/>
            <a:ext cx="3672408" cy="19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7170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3678"/>
            <a:ext cx="2543913" cy="18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Konfiguracja Git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config </a:t>
            </a:r>
            <a:r>
              <a:rPr lang="fr-FR" sz="800" dirty="0" smtClean="0"/>
              <a:t>–list</a:t>
            </a:r>
            <a:endParaRPr lang="pl-PL" sz="800" dirty="0" smtClean="0"/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/>
              <a:t>git</a:t>
            </a:r>
            <a:r>
              <a:rPr lang="en-US" sz="800" dirty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user.name "Your </a:t>
            </a:r>
            <a:r>
              <a:rPr lang="en-US" sz="800" dirty="0" smtClean="0"/>
              <a:t>Name</a:t>
            </a:r>
            <a:r>
              <a:rPr lang="pl-PL" sz="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/>
              <a:t>git</a:t>
            </a:r>
            <a:r>
              <a:rPr lang="en-US" sz="800" dirty="0" smtClean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</a:t>
            </a:r>
            <a:r>
              <a:rPr lang="en-US" sz="800" dirty="0" err="1"/>
              <a:t>user.email</a:t>
            </a:r>
            <a:r>
              <a:rPr lang="en-US" sz="800" dirty="0"/>
              <a:t> </a:t>
            </a:r>
            <a:r>
              <a:rPr lang="en-US" sz="800" dirty="0" smtClean="0">
                <a:hlinkClick r:id="rId3"/>
              </a:rPr>
              <a:t>you@example.com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/>
              <a:t>Status repozytorium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status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Tworzenie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</a:t>
            </a:r>
            <a:r>
              <a:rPr lang="pl-PL" sz="800" dirty="0" smtClean="0"/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 smtClean="0"/>
              <a:t>git </a:t>
            </a:r>
            <a:r>
              <a:rPr lang="pl-PL" sz="800" dirty="0" err="1" smtClean="0"/>
              <a:t>init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- gałęzie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6386" name="Picture 2" descr="Metodologia Zwi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05070"/>
            <a:ext cx="3237383" cy="28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4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</a:t>
            </a:r>
            <a:r>
              <a:rPr lang="pl-PL" sz="1200" dirty="0" smtClean="0">
                <a:latin typeface="Lucida Console" panose="020B0609040504020204" pitchFamily="49" charset="0"/>
              </a:rPr>
              <a:t>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</a:t>
            </a:r>
            <a:r>
              <a:rPr lang="pl-PL" sz="1200" dirty="0" smtClean="0">
                <a:latin typeface="Lucida Console" panose="020B0609040504020204" pitchFamily="49" charset="0"/>
              </a:rPr>
              <a:t>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</a:t>
            </a:r>
            <a:r>
              <a:rPr lang="pl-PL" sz="1200" dirty="0" smtClean="0">
                <a:latin typeface="Lucida Console" panose="020B0609040504020204" pitchFamily="49" charset="0"/>
              </a:rPr>
              <a:t>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</a:t>
            </a:r>
            <a:r>
              <a:rPr lang="pl-PL" sz="1200" dirty="0" smtClean="0">
                <a:latin typeface="Lucida Console" panose="020B0609040504020204" pitchFamily="49" charset="0"/>
              </a:rPr>
              <a:t>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</a:t>
            </a:r>
            <a:r>
              <a:rPr lang="pl-PL" sz="1200" dirty="0" smtClean="0">
                <a:latin typeface="Lucida Console" panose="020B0609040504020204" pitchFamily="49" charset="0"/>
              </a:rPr>
              <a:t>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</a:t>
            </a:r>
            <a:r>
              <a:rPr lang="pl-PL" sz="1200" dirty="0" smtClean="0">
                <a:latin typeface="Lucida Console" panose="020B0609040504020204" pitchFamily="49" charset="0"/>
              </a:rPr>
              <a:t>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9"/>
            <a:ext cx="3740731" cy="90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Waterfall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wodospadowa)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Najstarsza metodyka wytwarzania oprogramowania. Opisane cztery fazy tworzenia realizowane są szeregowo, jedna po drugiej.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036" name="Picture 12" descr="https://it-consulting.pl/autoinstalator/wordpress/wp-content/gallery/cykl-zycia-projektu/1.%20Waterf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64" y="2067694"/>
            <a:ext cx="59545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3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1200" dirty="0" smtClean="0">
                <a:hlinkClick r:id="rId2"/>
              </a:rPr>
              <a:t>YES3VRLdiUk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www.guru99.com/software-engineering-tutorial.html</a:t>
            </a:r>
            <a:endParaRPr lang="pl-PL" sz="120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Parallel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równoległa)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W tej wersji modyfikacja typowego wodospadu polega na podjęciu próby skrócenia całego procesu poprzez podział wymagań (wyników analizy) na odrębne quasi-niezależne podsystemy. Wymaga to dwóch dodatkowych etapów: wstępnego projektu by podzielić system na podsystemy oraz integracji na zakończenie całości.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5362" name="Picture 2" descr="https://it-consulting.pl/autoinstalator/wordpress/wp-content/gallery/cykl-zycia-projektu/2-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5" y="2139702"/>
            <a:ext cx="503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8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Phased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etapowa)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7410" name="Picture 2" descr="https://it-consulting.pl/autoinstalator/wordpress/wp-content/gallery/cykl-zycia-projektu/3.%20Phas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11710"/>
            <a:ext cx="299769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prototypowania)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8434" name="Picture 2" descr="https://it-consulting.pl/autoinstalator/wordpress/wp-content/gallery/cykl-zycia-projektu/4.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30" y="2427734"/>
            <a:ext cx="5870210" cy="20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Throwing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 smtClean="0"/>
              <a:t>Bazując </a:t>
            </a:r>
            <a:r>
              <a:rPr lang="pl-PL" sz="1200" dirty="0"/>
              <a:t>na poprzedniej, zakłada tworzenie prototypu tylko jak narzędzia analitycznego. Celem tworzenia prototypu nie jest tu rozpoczęcie tworzenia docelowego systemu a testowanie hipotezy jaką jest propozycje projektowa..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0482" name="Picture 2" descr="https://it-consulting.pl/autoinstalator/wordpress/wp-content/gallery/cykl-zycia-projektu/5.%20Throwaway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3718"/>
            <a:ext cx="631115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8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eXtreme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3554" name="Picture 2" descr="https://it-consulting.pl/autoinstalator/wordpress/wp-content/gallery/cykl-zycia-projektu/6.%20Programowanie%20ekstremal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26250"/>
            <a:ext cx="4194303" cy="24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3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5"/>
          <a:stretch/>
        </p:blipFill>
        <p:spPr bwMode="auto">
          <a:xfrm>
            <a:off x="683568" y="1635646"/>
            <a:ext cx="4618043" cy="24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02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399</Words>
  <Application>Microsoft Office PowerPoint</Application>
  <PresentationFormat>Pokaz na ekranie (16:9)</PresentationFormat>
  <Paragraphs>126</Paragraphs>
  <Slides>31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2" baseType="lpstr">
      <vt:lpstr>Motyw pakietu Office</vt:lpstr>
      <vt:lpstr>Rozwój Oprogramowania  dla żółtodziobów Software Developing for Dummies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48</cp:revision>
  <dcterms:created xsi:type="dcterms:W3CDTF">2020-11-25T08:11:53Z</dcterms:created>
  <dcterms:modified xsi:type="dcterms:W3CDTF">2021-03-08T13:49:23Z</dcterms:modified>
</cp:coreProperties>
</file>