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10" r:id="rId2"/>
    <p:sldId id="309" r:id="rId3"/>
    <p:sldId id="311" r:id="rId4"/>
    <p:sldId id="312" r:id="rId5"/>
    <p:sldId id="313" r:id="rId6"/>
    <p:sldId id="315" r:id="rId7"/>
    <p:sldId id="314" r:id="rId8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2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38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C630C-9AF6-49E5-9919-D038F5C57BF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3A722-0ED5-470C-A993-7FFBEE23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4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9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0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3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9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1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6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9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922E3-32CA-40BB-949D-A04DA951D7A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7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b_u5JlLcOgs" TargetMode="External"/><Relationship Id="rId5" Type="http://schemas.openxmlformats.org/officeDocument/2006/relationships/hyperlink" Target="https://git-scm.com/downloads/guis" TargetMode="External"/><Relationship Id="rId4" Type="http://schemas.openxmlformats.org/officeDocument/2006/relationships/hyperlink" Target="https://github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-EhgAi-u-Y&amp;t=25s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www.youtube.com/watch?v=D6EI7EbEN4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6NYVXNoBYz8" TargetMode="External"/><Relationship Id="rId5" Type="http://schemas.openxmlformats.org/officeDocument/2006/relationships/hyperlink" Target="https://www.youtube.com/watch?v=dWT9cr0A-JY" TargetMode="External"/><Relationship Id="rId4" Type="http://schemas.openxmlformats.org/officeDocument/2006/relationships/hyperlink" Target="https://www.youtube.com/watch?v=b7ICJ93hnUg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NXNNa7VyBd0&amp;list=PLjHmWifVUNMKIGHmaGPVqSD-L6i1Zw-MH&amp;index=7" TargetMode="External"/><Relationship Id="rId13" Type="http://schemas.openxmlformats.org/officeDocument/2006/relationships/hyperlink" Target="https://www.youtube.com/watch?v=1g6QTpOGDzU&amp;list=PLjHmWifVUNMKIGHmaGPVqSD-L6i1Zw-MH&amp;index=12" TargetMode="External"/><Relationship Id="rId3" Type="http://schemas.openxmlformats.org/officeDocument/2006/relationships/hyperlink" Target="https://l.messenger.com/l.php?u=https://www.youtube.com/watch?v%3D4bXuEv2R3W4%26list%3DPLjHmWifVUNMKIGHmaGPVqSD-L6i1Zw-MH%26index%3D5&amp;h=AT2Ii3kRtchDYFsFbuUyfg7JCK0TCykr_uuCDiGKMRfTganiscYy7ANF_LTfCel5qaSao-rvi70XO0IgfXp8Bd9BVNqN99mtkC2tFJKc_MU4_7WPIrwdNT3Q71jyJcSfC3ZA" TargetMode="External"/><Relationship Id="rId7" Type="http://schemas.openxmlformats.org/officeDocument/2006/relationships/hyperlink" Target="https://l.messenger.com/l.php?u=https://www.youtube.com/watch?v%3DVhx_Pd87BA0%26list%3DPLjHmWifVUNMKIGHmaGPVqSD-L6i1Zw-MH%26index%3D6&amp;h=AT2Ii3kRtchDYFsFbuUyfg7JCK0TCykr_uuCDiGKMRfTganiscYy7ANF_LTfCel5qaSao-rvi70XO0IgfXp8Bd9BVNqN99mtkC2tFJKc_MU4_7WPIrwdNT3Q71jyJcSfC3ZA" TargetMode="External"/><Relationship Id="rId12" Type="http://schemas.openxmlformats.org/officeDocument/2006/relationships/hyperlink" Target="https://www.youtube.com/watch?v=OvqJ5RDg7rk&amp;list=PLjHmWifVUNMKIGHmaGPVqSD-L6i1Zw-MH&amp;index=11" TargetMode="External"/><Relationship Id="rId2" Type="http://schemas.openxmlformats.org/officeDocument/2006/relationships/hyperlink" Target="https://www.youtube.com/watch?v=D6EI7EbEN4Q&amp;list=PLjHmWifVUNMKIGHmaGPVqSD-L6i1Zw-MH&amp;index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.messenger.com/l.php?u=https://www.youtube.com/watch?v%3D6e_jrbkqu70%26list%3DPLjHmWifVUNMKIGHmaGPVqSD-L6i1Zw-MH%26index%3D5&amp;h=AT2Ii3kRtchDYFsFbuUyfg7JCK0TCykr_uuCDiGKMRfTganiscYy7ANF_LTfCel5qaSao-rvi70XO0IgfXp8Bd9BVNqN99mtkC2tFJKc_MU4_7WPIrwdNT3Q71jyJcSfC3ZA" TargetMode="External"/><Relationship Id="rId11" Type="http://schemas.openxmlformats.org/officeDocument/2006/relationships/hyperlink" Target="https://www.youtube.com/watch?v=mxDN0rYQyGA&amp;list=PLjHmWifVUNMKIGHmaGPVqSD-L6i1Zw-MH&amp;index=10" TargetMode="External"/><Relationship Id="rId5" Type="http://schemas.openxmlformats.org/officeDocument/2006/relationships/hyperlink" Target="https://l.messenger.com/l.php?u=https://www.youtube.com/watch?v%3DbdtaspSmFCk%26list%3DPLjHmWifVUNMKIGHmaGPVqSD-L6i1Zw-MH%26index%3D4&amp;h=AT2Ii3kRtchDYFsFbuUyfg7JCK0TCykr_uuCDiGKMRfTganiscYy7ANF_LTfCel5qaSao-rvi70XO0IgfXp8Bd9BVNqN99mtkC2tFJKc_MU4_7WPIrwdNT3Q71jyJcSfC3ZA" TargetMode="External"/><Relationship Id="rId10" Type="http://schemas.openxmlformats.org/officeDocument/2006/relationships/hyperlink" Target="https://www.youtube.com/watch?v=7myDXGfEnds&amp;list=PLjHmWifVUNMKIGHmaGPVqSD-L6i1Zw-MH&amp;index=9" TargetMode="External"/><Relationship Id="rId4" Type="http://schemas.openxmlformats.org/officeDocument/2006/relationships/hyperlink" Target="https://l.messenger.com/l.php?u=https://www.youtube.com/watch?v%3DgG80UsfMXsU%26list%3DPLjHmWifVUNMKIGHmaGPVqSD-L6i1Zw-MH%26index%3D3&amp;h=AT2Ii3kRtchDYFsFbuUyfg7JCK0TCykr_uuCDiGKMRfTganiscYy7ANF_LTfCel5qaSao-rvi70XO0IgfXp8Bd9BVNqN99mtkC2tFJKc_MU4_7WPIrwdNT3Q71jyJcSfC3ZA" TargetMode="External"/><Relationship Id="rId9" Type="http://schemas.openxmlformats.org/officeDocument/2006/relationships/hyperlink" Target="https://www.youtube.com/watch?v=I8lQK0NK0lY&amp;list=PLjHmWifVUNMKIGHmaGPVqSD-L6i1Zw-MH&amp;index=8" TargetMode="External"/><Relationship Id="rId1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FuxGnwsz6k&amp;t=40s" TargetMode="External"/><Relationship Id="rId2" Type="http://schemas.openxmlformats.org/officeDocument/2006/relationships/hyperlink" Target="https://www.youtube.com/watch?v=SLk1fIRG9a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youtube.com/watch?v=b_u5JlLcOgs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youtube.com/watch?v=UWsJ8tkHAa8&amp;t=2s" TargetMode="External"/><Relationship Id="rId7" Type="http://schemas.openxmlformats.org/officeDocument/2006/relationships/hyperlink" Target="https://www.youtube.com/channel/UCnMGQ8QHMAnVIsI3xJrihhg/search?query=labels" TargetMode="External"/><Relationship Id="rId2" Type="http://schemas.openxmlformats.org/officeDocument/2006/relationships/hyperlink" Target="https://www.youtube.com/watch?v=CiolDtBIOA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4BCBby6du3c&amp;t=44s" TargetMode="External"/><Relationship Id="rId5" Type="http://schemas.openxmlformats.org/officeDocument/2006/relationships/hyperlink" Target="https://about.gitlab.com/blog/2018/08/02/4-ways-to-use-gitlab-issue-boards/" TargetMode="External"/><Relationship Id="rId4" Type="http://schemas.openxmlformats.org/officeDocument/2006/relationships/hyperlink" Target="https://about.gitlab.com/stages-devops-lifecycle/issueboard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p79e5sgpao" TargetMode="External"/><Relationship Id="rId2" Type="http://schemas.openxmlformats.org/officeDocument/2006/relationships/hyperlink" Target="https://www.youtube.com/watch?v=J2u7OqBA_aQ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84456" y="2355726"/>
            <a:ext cx="7615935" cy="1584176"/>
          </a:xfrm>
        </p:spPr>
        <p:txBody>
          <a:bodyPr>
            <a:normAutofit/>
          </a:bodyPr>
          <a:lstStyle/>
          <a:p>
            <a:pPr algn="l"/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Kontrola Wersji Oprogramowania </a:t>
            </a:r>
            <a:b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Zasoby sieciowe (sznurki)</a:t>
            </a:r>
            <a:endParaRPr lang="en-US" sz="18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467544" y="429065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TARNÓW 2021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7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03598"/>
            <a:ext cx="8229600" cy="21668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sz="1600" dirty="0" smtClean="0">
                <a:latin typeface="+mj-lt"/>
                <a:hlinkClick r:id="rId2"/>
              </a:rPr>
              <a:t>https</a:t>
            </a:r>
            <a:r>
              <a:rPr lang="pl-PL" sz="1600" dirty="0">
                <a:latin typeface="+mj-lt"/>
                <a:hlinkClick r:id="rId2"/>
              </a:rPr>
              <a:t>://git-scm.com</a:t>
            </a:r>
            <a:r>
              <a:rPr lang="pl-PL" sz="1600" dirty="0" smtClean="0">
                <a:latin typeface="+mj-lt"/>
                <a:hlinkClick r:id="rId2"/>
              </a:rPr>
              <a:t>/</a:t>
            </a:r>
            <a:r>
              <a:rPr lang="pl-PL" sz="1600" dirty="0" smtClean="0">
                <a:latin typeface="+mj-lt"/>
              </a:rPr>
              <a:t> - strona domowa git</a:t>
            </a:r>
          </a:p>
          <a:p>
            <a:pPr marL="0" indent="0">
              <a:buNone/>
            </a:pPr>
            <a:r>
              <a:rPr lang="pl-PL" sz="1600" dirty="0">
                <a:hlinkClick r:id="rId3"/>
              </a:rPr>
              <a:t>https://gitlab.com</a:t>
            </a:r>
            <a:r>
              <a:rPr lang="pl-PL" sz="1600" dirty="0" smtClean="0">
                <a:hlinkClick r:id="rId3"/>
              </a:rPr>
              <a:t>/</a:t>
            </a:r>
            <a:r>
              <a:rPr lang="pl-PL" sz="1600" dirty="0"/>
              <a:t> - strona domowa </a:t>
            </a:r>
            <a:r>
              <a:rPr lang="pl-PL" sz="1600" dirty="0" smtClean="0"/>
              <a:t>GitLab</a:t>
            </a:r>
          </a:p>
          <a:p>
            <a:pPr marL="0" indent="0">
              <a:buNone/>
            </a:pPr>
            <a:r>
              <a:rPr lang="pl-PL" sz="1600" dirty="0">
                <a:hlinkClick r:id="rId4"/>
              </a:rPr>
              <a:t>https://</a:t>
            </a:r>
            <a:r>
              <a:rPr lang="pl-PL" sz="1600" dirty="0" smtClean="0">
                <a:hlinkClick r:id="rId4"/>
              </a:rPr>
              <a:t>github.com</a:t>
            </a:r>
            <a:r>
              <a:rPr lang="pl-PL" sz="1600" dirty="0"/>
              <a:t> - strona domowa </a:t>
            </a:r>
            <a:r>
              <a:rPr lang="pl-PL" sz="1600" dirty="0" smtClean="0"/>
              <a:t>GitHub</a:t>
            </a:r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r>
              <a:rPr lang="pl-PL" sz="1600" dirty="0">
                <a:hlinkClick r:id="rId5"/>
              </a:rPr>
              <a:t>https://</a:t>
            </a:r>
            <a:r>
              <a:rPr lang="pl-PL" sz="1600" dirty="0" smtClean="0">
                <a:hlinkClick r:id="rId5"/>
              </a:rPr>
              <a:t>git-scm.com/downloads/guis</a:t>
            </a:r>
            <a:r>
              <a:rPr lang="pl-PL" sz="1600" dirty="0" smtClean="0"/>
              <a:t> - Gui for Git</a:t>
            </a:r>
          </a:p>
          <a:p>
            <a:pPr marL="0" indent="0">
              <a:buNone/>
            </a:pPr>
            <a:endParaRPr lang="pl-PL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l-PL" sz="1600" b="1" dirty="0" smtClean="0">
                <a:solidFill>
                  <a:srgbClr val="FF0000"/>
                </a:solidFill>
              </a:rPr>
              <a:t>Git </a:t>
            </a:r>
            <a:r>
              <a:rPr lang="pl-PL" sz="1600" b="1" dirty="0">
                <a:solidFill>
                  <a:srgbClr val="FF0000"/>
                </a:solidFill>
              </a:rPr>
              <a:t>+ GitLab od zera </a:t>
            </a:r>
            <a:r>
              <a:rPr lang="pl-PL" sz="1600" b="1" dirty="0" smtClean="0">
                <a:solidFill>
                  <a:srgbClr val="FF0000"/>
                </a:solidFill>
              </a:rPr>
              <a:t>!!!!!!!</a:t>
            </a:r>
            <a:endParaRPr lang="pl-PL" sz="1600" dirty="0"/>
          </a:p>
          <a:p>
            <a:pPr marL="0" indent="0">
              <a:buNone/>
            </a:pPr>
            <a:r>
              <a:rPr lang="pl-PL" sz="1600" dirty="0">
                <a:hlinkClick r:id="rId6"/>
              </a:rPr>
              <a:t>https://</a:t>
            </a:r>
            <a:r>
              <a:rPr lang="pl-PL" sz="1600" dirty="0" smtClean="0">
                <a:hlinkClick r:id="rId6"/>
              </a:rPr>
              <a:t>www.youtube.com/watch?v=b_u5JlLcOgs</a:t>
            </a:r>
            <a:endParaRPr lang="pl-PL" sz="1600" dirty="0"/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endParaRPr lang="pl-PL" sz="1600" dirty="0"/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</p:txBody>
      </p:sp>
      <p:pic>
        <p:nvPicPr>
          <p:cNvPr id="1026" name="Picture 2" descr="GitHub - marek-saji/git-przewodnik: Przewodnik po Gicie. Na chwilę obecną  dość chaotyczny.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03696"/>
            <a:ext cx="2116656" cy="883878"/>
          </a:xfrm>
          <a:prstGeom prst="rect">
            <a:avLst/>
          </a:prstGeom>
          <a:solidFill>
            <a:schemeClr val="bg1"/>
          </a:solidFill>
          <a:extLst/>
        </p:spPr>
      </p:pic>
      <p:sp>
        <p:nvSpPr>
          <p:cNvPr id="4" name="pole tekstowe 3"/>
          <p:cNvSpPr txBox="1"/>
          <p:nvPr/>
        </p:nvSpPr>
        <p:spPr>
          <a:xfrm>
            <a:off x="827584" y="673519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rgbClr val="E62D0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Git </a:t>
            </a:r>
            <a:r>
              <a:rPr lang="pl-PL" b="1" dirty="0" err="1" smtClean="0">
                <a:solidFill>
                  <a:srgbClr val="E62D0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home</a:t>
            </a:r>
            <a:endParaRPr lang="en-US" b="1" dirty="0">
              <a:solidFill>
                <a:srgbClr val="E62D0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27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03598"/>
            <a:ext cx="8229600" cy="2166888"/>
          </a:xfrm>
        </p:spPr>
        <p:txBody>
          <a:bodyPr>
            <a:normAutofit fontScale="77500" lnSpcReduction="20000"/>
          </a:bodyPr>
          <a:lstStyle/>
          <a:p>
            <a:r>
              <a:rPr lang="pl-PL" sz="1600" b="1" dirty="0">
                <a:latin typeface="+mj-lt"/>
              </a:rPr>
              <a:t>Kurs gita po polsku</a:t>
            </a:r>
            <a:endParaRPr lang="pl-PL" sz="1600" b="1" dirty="0" smtClean="0">
              <a:latin typeface="+mj-lt"/>
            </a:endParaRPr>
          </a:p>
          <a:p>
            <a:pPr marL="0" indent="0">
              <a:buNone/>
            </a:pPr>
            <a:r>
              <a:rPr lang="pl-PL" sz="1600" dirty="0">
                <a:latin typeface="+mj-lt"/>
                <a:hlinkClick r:id="rId2"/>
              </a:rPr>
              <a:t>https://</a:t>
            </a:r>
            <a:r>
              <a:rPr lang="pl-PL" sz="1600" dirty="0" smtClean="0">
                <a:latin typeface="+mj-lt"/>
                <a:hlinkClick r:id="rId2"/>
              </a:rPr>
              <a:t>www.youtube.com/watch?v=D6EI7EbEN4Q</a:t>
            </a:r>
            <a:endParaRPr lang="pl-PL" sz="1600" dirty="0" smtClean="0">
              <a:latin typeface="+mj-lt"/>
            </a:endParaRPr>
          </a:p>
          <a:p>
            <a:r>
              <a:rPr lang="pl-PL" sz="1600" b="1" dirty="0">
                <a:latin typeface="+mj-lt"/>
              </a:rPr>
              <a:t>GIT OD PODSTAW - tutorial dla początkujących</a:t>
            </a:r>
            <a:endParaRPr lang="pl-PL" sz="1600" b="1" dirty="0" smtClean="0">
              <a:latin typeface="+mj-lt"/>
            </a:endParaRPr>
          </a:p>
          <a:p>
            <a:pPr marL="0" indent="0">
              <a:buNone/>
            </a:pPr>
            <a:r>
              <a:rPr lang="pl-PL" sz="1600" dirty="0">
                <a:latin typeface="+mj-lt"/>
                <a:hlinkClick r:id="rId3"/>
              </a:rPr>
              <a:t>https://</a:t>
            </a:r>
            <a:r>
              <a:rPr lang="pl-PL" sz="1600" dirty="0" smtClean="0">
                <a:latin typeface="+mj-lt"/>
                <a:hlinkClick r:id="rId3"/>
              </a:rPr>
              <a:t>www.youtube.com/watch?v=j-EhgAi-u-Y&amp;t=25s</a:t>
            </a:r>
            <a:endParaRPr lang="pl-PL" sz="1600" dirty="0" smtClean="0">
              <a:latin typeface="+mj-lt"/>
            </a:endParaRPr>
          </a:p>
          <a:p>
            <a:r>
              <a:rPr lang="pl-PL" sz="1600" b="1" dirty="0">
                <a:latin typeface="+mj-lt"/>
              </a:rPr>
              <a:t>CO TO JEST GIT? Instalacja i pierwsze repozytorium</a:t>
            </a:r>
            <a:endParaRPr lang="pl-PL" sz="1600" b="1" dirty="0" smtClean="0">
              <a:latin typeface="+mj-lt"/>
            </a:endParaRPr>
          </a:p>
          <a:p>
            <a:pPr marL="0" indent="0">
              <a:buNone/>
            </a:pPr>
            <a:r>
              <a:rPr lang="pl-PL" sz="1600" dirty="0">
                <a:latin typeface="+mj-lt"/>
                <a:hlinkClick r:id="rId4"/>
              </a:rPr>
              <a:t>https://</a:t>
            </a:r>
            <a:r>
              <a:rPr lang="pl-PL" sz="1600" dirty="0" smtClean="0">
                <a:latin typeface="+mj-lt"/>
                <a:hlinkClick r:id="rId4"/>
              </a:rPr>
              <a:t>www.youtube.com/watch?v=b7ICJ93hnUg</a:t>
            </a:r>
            <a:endParaRPr lang="pl-PL" sz="1600" dirty="0" smtClean="0">
              <a:latin typeface="+mj-lt"/>
            </a:endParaRPr>
          </a:p>
          <a:p>
            <a:r>
              <a:rPr lang="pl-PL" sz="1600" b="1" dirty="0">
                <a:latin typeface="+mj-lt"/>
              </a:rPr>
              <a:t>Git </a:t>
            </a:r>
            <a:r>
              <a:rPr lang="pl-PL" sz="1600" b="1" dirty="0" err="1">
                <a:latin typeface="+mj-lt"/>
              </a:rPr>
              <a:t>merge</a:t>
            </a:r>
            <a:r>
              <a:rPr lang="pl-PL" sz="1600" b="1" dirty="0">
                <a:latin typeface="+mj-lt"/>
              </a:rPr>
              <a:t> vs. </a:t>
            </a:r>
            <a:r>
              <a:rPr lang="pl-PL" sz="1600" b="1" dirty="0" err="1">
                <a:latin typeface="+mj-lt"/>
              </a:rPr>
              <a:t>rebase</a:t>
            </a:r>
            <a:r>
              <a:rPr lang="pl-PL" sz="1600" b="1" dirty="0">
                <a:latin typeface="+mj-lt"/>
              </a:rPr>
              <a:t> (i jak robić to dobrze)</a:t>
            </a:r>
            <a:endParaRPr lang="pl-PL" sz="1600" b="1" dirty="0" smtClean="0">
              <a:latin typeface="+mj-lt"/>
            </a:endParaRPr>
          </a:p>
          <a:p>
            <a:pPr marL="0" indent="0">
              <a:buNone/>
            </a:pPr>
            <a:r>
              <a:rPr lang="pl-PL" sz="1600" dirty="0">
                <a:latin typeface="+mj-lt"/>
                <a:hlinkClick r:id="rId5"/>
              </a:rPr>
              <a:t>https://</a:t>
            </a:r>
            <a:r>
              <a:rPr lang="pl-PL" sz="1600" dirty="0" smtClean="0">
                <a:latin typeface="+mj-lt"/>
                <a:hlinkClick r:id="rId5"/>
              </a:rPr>
              <a:t>www.youtube.com/watch?v=dWT9cr0A-JY</a:t>
            </a:r>
            <a:endParaRPr lang="pl-PL" sz="1600" dirty="0" smtClean="0">
              <a:latin typeface="+mj-lt"/>
            </a:endParaRPr>
          </a:p>
          <a:p>
            <a:r>
              <a:rPr lang="pl-PL" sz="1600" b="1" dirty="0">
                <a:latin typeface="+mj-lt"/>
              </a:rPr>
              <a:t>Git i interaktywny </a:t>
            </a:r>
            <a:r>
              <a:rPr lang="pl-PL" sz="1600" b="1" dirty="0" err="1">
                <a:latin typeface="+mj-lt"/>
              </a:rPr>
              <a:t>rebase</a:t>
            </a:r>
            <a:r>
              <a:rPr lang="pl-PL" sz="1600" b="1" dirty="0">
                <a:latin typeface="+mj-lt"/>
              </a:rPr>
              <a:t> - edytujemy historię </a:t>
            </a:r>
            <a:r>
              <a:rPr lang="pl-PL" sz="1600" b="1" dirty="0" err="1">
                <a:latin typeface="+mj-lt"/>
              </a:rPr>
              <a:t>commitów</a:t>
            </a:r>
            <a:r>
              <a:rPr lang="pl-PL" sz="1600" b="1" dirty="0">
                <a:latin typeface="+mj-lt"/>
              </a:rPr>
              <a:t> w Gicie</a:t>
            </a:r>
          </a:p>
          <a:p>
            <a:pPr marL="0" indent="0">
              <a:buNone/>
            </a:pPr>
            <a:r>
              <a:rPr lang="pl-PL" sz="1600" dirty="0">
                <a:latin typeface="+mj-lt"/>
                <a:hlinkClick r:id="rId6"/>
              </a:rPr>
              <a:t>https://</a:t>
            </a:r>
            <a:r>
              <a:rPr lang="pl-PL" sz="1600" dirty="0" smtClean="0">
                <a:latin typeface="+mj-lt"/>
                <a:hlinkClick r:id="rId6"/>
              </a:rPr>
              <a:t>www.youtube.com/watch?v=6NYVXNoBYz8</a:t>
            </a:r>
            <a:endParaRPr lang="pl-PL" sz="1600" dirty="0" smtClean="0">
              <a:latin typeface="+mj-lt"/>
            </a:endParaRPr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827584" y="673519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rgbClr val="E62D0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Git tutorial</a:t>
            </a:r>
            <a:endParaRPr lang="en-US" b="1" dirty="0">
              <a:solidFill>
                <a:srgbClr val="E62D0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2" descr="GitHub - marek-saji/git-przewodnik: Przewodnik po Gicie. Na chwilę obecną  dość chaotyczny.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03696"/>
            <a:ext cx="2116656" cy="883878"/>
          </a:xfrm>
          <a:prstGeom prst="rect">
            <a:avLst/>
          </a:prstGeom>
          <a:solidFill>
            <a:schemeClr val="bg1"/>
          </a:solidFill>
          <a:extLst/>
        </p:spPr>
      </p:pic>
    </p:spTree>
    <p:extLst>
      <p:ext uri="{BB962C8B-B14F-4D97-AF65-F5344CB8AC3E}">
        <p14:creationId xmlns:p14="http://schemas.microsoft.com/office/powerpoint/2010/main" val="52724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39552" y="1165262"/>
            <a:ext cx="8229600" cy="3854760"/>
          </a:xfrm>
        </p:spPr>
        <p:txBody>
          <a:bodyPr>
            <a:normAutofit fontScale="70000" lnSpcReduction="20000"/>
          </a:bodyPr>
          <a:lstStyle/>
          <a:p>
            <a:r>
              <a:rPr lang="pl-PL" sz="1400" b="1" dirty="0" smtClean="0"/>
              <a:t>#1 Czym </a:t>
            </a:r>
            <a:r>
              <a:rPr lang="pl-PL" sz="1400" b="1" dirty="0"/>
              <a:t>jest Git? </a:t>
            </a:r>
            <a:endParaRPr lang="pl-PL" sz="1400" b="1" dirty="0" smtClean="0"/>
          </a:p>
          <a:p>
            <a:pPr marL="0" indent="0">
              <a:buNone/>
            </a:pPr>
            <a:r>
              <a:rPr lang="pl-PL" sz="1400" u="sng" dirty="0" smtClean="0">
                <a:hlinkClick r:id="rId2"/>
              </a:rPr>
              <a:t>https</a:t>
            </a:r>
            <a:r>
              <a:rPr lang="pl-PL" sz="1400" u="sng" dirty="0">
                <a:hlinkClick r:id="rId2"/>
              </a:rPr>
              <a:t>://www.youtube.com/watch?v=D6EI7EbEN4Q&amp;list=PLjHmWifVUNMKIGHmaGPVqSD-L6i1Zw-MH&amp;index=1</a:t>
            </a:r>
            <a:r>
              <a:rPr lang="pl-PL" sz="1400" dirty="0"/>
              <a:t> </a:t>
            </a:r>
            <a:endParaRPr lang="pl-PL" sz="1400" dirty="0" smtClean="0"/>
          </a:p>
          <a:p>
            <a:r>
              <a:rPr lang="pl-PL" sz="1400" b="1" dirty="0" smtClean="0"/>
              <a:t>#2 Jak </a:t>
            </a:r>
            <a:r>
              <a:rPr lang="pl-PL" sz="1400" b="1" dirty="0"/>
              <a:t>zapisać </a:t>
            </a:r>
            <a:r>
              <a:rPr lang="pl-PL" sz="1400" b="1" dirty="0" smtClean="0"/>
              <a:t>zmiany - Kurs gita po polsku</a:t>
            </a:r>
          </a:p>
          <a:p>
            <a:pPr marL="0" indent="0">
              <a:buNone/>
            </a:pPr>
            <a:r>
              <a:rPr lang="pl-PL" sz="1400" u="sng" dirty="0" smtClean="0">
                <a:hlinkClick r:id="rId3"/>
              </a:rPr>
              <a:t>https://www.youtube.com/watch?v=4bXuEv2R3W4&amp;list=PLjHmWifVUNMKIGHmaGPVqSD-L6i1Zw-MH&amp;index=5</a:t>
            </a:r>
            <a:r>
              <a:rPr lang="pl-PL" sz="1400" dirty="0" smtClean="0"/>
              <a:t> </a:t>
            </a:r>
          </a:p>
          <a:p>
            <a:r>
              <a:rPr lang="pl-PL" sz="1400" b="1" dirty="0" smtClean="0"/>
              <a:t>#3 Przestrzeń </a:t>
            </a:r>
            <a:r>
              <a:rPr lang="pl-PL" sz="1400" b="1" dirty="0"/>
              <a:t>robocza i </a:t>
            </a:r>
            <a:r>
              <a:rPr lang="pl-PL" sz="1400" b="1" dirty="0" err="1" smtClean="0"/>
              <a:t>stage</a:t>
            </a:r>
            <a:endParaRPr lang="pl-PL" sz="1400" b="1" dirty="0"/>
          </a:p>
          <a:p>
            <a:pPr marL="0" indent="0">
              <a:buNone/>
            </a:pPr>
            <a:r>
              <a:rPr lang="pl-PL" sz="1400" u="sng" dirty="0" smtClean="0">
                <a:hlinkClick r:id="rId4"/>
              </a:rPr>
              <a:t>https</a:t>
            </a:r>
            <a:r>
              <a:rPr lang="pl-PL" sz="1400" u="sng" dirty="0">
                <a:hlinkClick r:id="rId4"/>
              </a:rPr>
              <a:t>://www.youtube.com/watch?v=gG80UsfMXsU&amp;list=PLjHmWifVUNMKIGHmaGPVqSD-L6i1Zw-MH&amp;index=3</a:t>
            </a:r>
            <a:r>
              <a:rPr lang="pl-PL" sz="1400" dirty="0"/>
              <a:t> </a:t>
            </a:r>
            <a:endParaRPr lang="pl-PL" sz="1400" dirty="0" smtClean="0"/>
          </a:p>
          <a:p>
            <a:r>
              <a:rPr lang="pl-PL" sz="1400" b="1" dirty="0" smtClean="0"/>
              <a:t>#4 Zmiany </a:t>
            </a:r>
            <a:r>
              <a:rPr lang="pl-PL" sz="1400" b="1" dirty="0"/>
              <a:t>w </a:t>
            </a:r>
            <a:r>
              <a:rPr lang="pl-PL" sz="1400" b="1" dirty="0" smtClean="0"/>
              <a:t>git</a:t>
            </a:r>
            <a:endParaRPr lang="pl-PL" sz="1400" b="1" dirty="0"/>
          </a:p>
          <a:p>
            <a:pPr marL="0" indent="0">
              <a:buNone/>
            </a:pPr>
            <a:r>
              <a:rPr lang="pl-PL" sz="1400" u="sng" dirty="0" smtClean="0">
                <a:hlinkClick r:id="rId5"/>
              </a:rPr>
              <a:t>https</a:t>
            </a:r>
            <a:r>
              <a:rPr lang="pl-PL" sz="1400" u="sng" dirty="0">
                <a:hlinkClick r:id="rId5"/>
              </a:rPr>
              <a:t>://www.youtube.com/watch?v=bdtaspSmFCk&amp;list=PLjHmWifVUNMKIGHmaGPVqSD-L6i1Zw-MH&amp;index=4</a:t>
            </a:r>
            <a:r>
              <a:rPr lang="pl-PL" sz="1400" dirty="0"/>
              <a:t> </a:t>
            </a:r>
            <a:endParaRPr lang="pl-PL" sz="1400" dirty="0" smtClean="0"/>
          </a:p>
          <a:p>
            <a:r>
              <a:rPr lang="pl-PL" sz="1400" b="1" dirty="0" smtClean="0"/>
              <a:t>#5 Przeglądanie </a:t>
            </a:r>
            <a:r>
              <a:rPr lang="pl-PL" sz="1400" b="1" dirty="0"/>
              <a:t>historii, git log Kurs Git po polsku</a:t>
            </a:r>
          </a:p>
          <a:p>
            <a:pPr marL="0" indent="0">
              <a:buNone/>
            </a:pPr>
            <a:r>
              <a:rPr lang="pl-PL" sz="1400" u="sng" dirty="0" smtClean="0">
                <a:hlinkClick r:id="rId6"/>
              </a:rPr>
              <a:t>https</a:t>
            </a:r>
            <a:r>
              <a:rPr lang="pl-PL" sz="1400" u="sng" dirty="0">
                <a:hlinkClick r:id="rId6"/>
              </a:rPr>
              <a:t>://www.youtube.com/watch?v=6e_jrbkqu70&amp;list=PLjHmWifVUNMKIGHmaGPVqSD-L6i1Zw-MH&amp;index=5</a:t>
            </a:r>
            <a:r>
              <a:rPr lang="pl-PL" sz="1400" dirty="0"/>
              <a:t> </a:t>
            </a:r>
            <a:endParaRPr lang="pl-PL" sz="1400" dirty="0" smtClean="0"/>
          </a:p>
          <a:p>
            <a:r>
              <a:rPr lang="pl-PL" sz="1400" b="1" dirty="0" smtClean="0"/>
              <a:t>#6 Komentarze </a:t>
            </a:r>
            <a:r>
              <a:rPr lang="pl-PL" sz="1400" b="1" dirty="0"/>
              <a:t>dobre </a:t>
            </a:r>
            <a:r>
              <a:rPr lang="pl-PL" sz="1400" b="1" dirty="0" smtClean="0"/>
              <a:t>praktyki</a:t>
            </a:r>
            <a:endParaRPr lang="pl-PL" sz="1400" b="1" dirty="0"/>
          </a:p>
          <a:p>
            <a:pPr marL="0" indent="0">
              <a:buNone/>
            </a:pPr>
            <a:r>
              <a:rPr lang="pl-PL" sz="1400" u="sng" dirty="0" smtClean="0">
                <a:hlinkClick r:id="rId7"/>
              </a:rPr>
              <a:t>https</a:t>
            </a:r>
            <a:r>
              <a:rPr lang="pl-PL" sz="1400" u="sng" dirty="0">
                <a:hlinkClick r:id="rId7"/>
              </a:rPr>
              <a:t>://www.youtube.com/watch?v=Vhx_Pd87BA0&amp;list=PLjHmWifVUNMKIGHmaGPVqSD-L6i1Zw-MH&amp;index=6</a:t>
            </a:r>
            <a:r>
              <a:rPr lang="pl-PL" sz="1400" dirty="0"/>
              <a:t> </a:t>
            </a:r>
            <a:endParaRPr lang="pl-PL" sz="1400" dirty="0" smtClean="0"/>
          </a:p>
          <a:p>
            <a:r>
              <a:rPr lang="pl-PL" sz="1400" b="1" dirty="0" smtClean="0"/>
              <a:t>#7 Polecenie </a:t>
            </a:r>
            <a:r>
              <a:rPr lang="pl-PL" sz="1400" b="1" dirty="0"/>
              <a:t>git </a:t>
            </a:r>
            <a:r>
              <a:rPr lang="pl-PL" sz="1400" b="1" dirty="0" err="1" smtClean="0"/>
              <a:t>stash</a:t>
            </a:r>
            <a:endParaRPr lang="pl-PL" sz="1400" b="1" dirty="0"/>
          </a:p>
          <a:p>
            <a:pPr marL="0" indent="0">
              <a:buNone/>
            </a:pPr>
            <a:r>
              <a:rPr lang="pl-PL" sz="1400" u="sng" dirty="0" smtClean="0">
                <a:hlinkClick r:id="rId8"/>
              </a:rPr>
              <a:t>https</a:t>
            </a:r>
            <a:r>
              <a:rPr lang="pl-PL" sz="1400" u="sng" dirty="0">
                <a:hlinkClick r:id="rId8"/>
              </a:rPr>
              <a:t>://www.youtube.com/watch?v=NXNNa7VyBd0&amp;list=PLjHmWifVUNMKIGHmaGPVqSD-L6i1Zw-MH&amp;index=7</a:t>
            </a:r>
            <a:r>
              <a:rPr lang="pl-PL" sz="1400" dirty="0"/>
              <a:t> </a:t>
            </a:r>
            <a:endParaRPr lang="pl-PL" sz="1400" dirty="0" smtClean="0"/>
          </a:p>
          <a:p>
            <a:r>
              <a:rPr lang="pl-PL" sz="1400" b="1" dirty="0" smtClean="0"/>
              <a:t>#8 Czym </a:t>
            </a:r>
            <a:r>
              <a:rPr lang="pl-PL" sz="1400" b="1" dirty="0"/>
              <a:t>jest </a:t>
            </a:r>
            <a:r>
              <a:rPr lang="pl-PL" sz="1400" b="1" dirty="0" err="1"/>
              <a:t>branch</a:t>
            </a:r>
            <a:r>
              <a:rPr lang="pl-PL" sz="1400" b="1" dirty="0" smtClean="0"/>
              <a:t>?</a:t>
            </a:r>
            <a:endParaRPr lang="pl-PL" sz="1400" b="1" dirty="0"/>
          </a:p>
          <a:p>
            <a:pPr marL="0" indent="0">
              <a:buNone/>
            </a:pPr>
            <a:r>
              <a:rPr lang="pl-PL" sz="1400" u="sng" dirty="0" smtClean="0">
                <a:hlinkClick r:id="rId9"/>
              </a:rPr>
              <a:t>https</a:t>
            </a:r>
            <a:r>
              <a:rPr lang="pl-PL" sz="1400" u="sng" dirty="0">
                <a:hlinkClick r:id="rId9"/>
              </a:rPr>
              <a:t>://www.youtube.com/watch?v=I8lQK0NK0lY&amp;list=PLjHmWifVUNMKIGHmaGPVqSD-L6i1Zw-MH&amp;index=8</a:t>
            </a:r>
            <a:r>
              <a:rPr lang="pl-PL" sz="1400" dirty="0"/>
              <a:t> </a:t>
            </a:r>
            <a:endParaRPr lang="pl-PL" sz="1400" dirty="0" smtClean="0"/>
          </a:p>
          <a:p>
            <a:r>
              <a:rPr lang="pl-PL" sz="1400" b="1" dirty="0" smtClean="0"/>
              <a:t>#9 Zdalne </a:t>
            </a:r>
            <a:r>
              <a:rPr lang="pl-PL" sz="1400" b="1" dirty="0"/>
              <a:t>repozytorium i </a:t>
            </a:r>
            <a:r>
              <a:rPr lang="pl-PL" sz="1400" b="1" dirty="0" err="1" smtClean="0"/>
              <a:t>fork</a:t>
            </a:r>
            <a:endParaRPr lang="pl-PL" sz="1400" b="1" dirty="0"/>
          </a:p>
          <a:p>
            <a:pPr marL="0" indent="0">
              <a:buNone/>
            </a:pPr>
            <a:r>
              <a:rPr lang="pl-PL" sz="1400" u="sng" dirty="0" smtClean="0">
                <a:hlinkClick r:id="rId10"/>
              </a:rPr>
              <a:t>https</a:t>
            </a:r>
            <a:r>
              <a:rPr lang="pl-PL" sz="1400" u="sng" dirty="0">
                <a:hlinkClick r:id="rId10"/>
              </a:rPr>
              <a:t>://www.youtube.com/watch?v=7myDXGfEnds&amp;list=PLjHmWifVUNMKIGHmaGPVqSD-L6i1Zw-MH&amp;index=9</a:t>
            </a:r>
            <a:r>
              <a:rPr lang="pl-PL" sz="1400" dirty="0"/>
              <a:t> </a:t>
            </a:r>
            <a:endParaRPr lang="pl-PL" sz="1400" dirty="0" smtClean="0"/>
          </a:p>
          <a:p>
            <a:r>
              <a:rPr lang="pl-PL" sz="1400" b="1" dirty="0" smtClean="0"/>
              <a:t>#10 Rozwiązywanie konfliktów</a:t>
            </a:r>
            <a:endParaRPr lang="pl-PL" sz="1400" b="1" dirty="0"/>
          </a:p>
          <a:p>
            <a:pPr marL="0" indent="0">
              <a:buNone/>
            </a:pPr>
            <a:r>
              <a:rPr lang="pl-PL" sz="1400" u="sng" dirty="0" smtClean="0">
                <a:hlinkClick r:id="rId11"/>
              </a:rPr>
              <a:t>https</a:t>
            </a:r>
            <a:r>
              <a:rPr lang="pl-PL" sz="1400" u="sng" dirty="0">
                <a:hlinkClick r:id="rId11"/>
              </a:rPr>
              <a:t>://www.youtube.com/watch?v=mxDN0rYQyGA&amp;list=PLjHmWifVUNMKIGHmaGPVqSD-L6i1Zw-MH&amp;index=10</a:t>
            </a:r>
            <a:r>
              <a:rPr lang="pl-PL" sz="1400" dirty="0"/>
              <a:t> </a:t>
            </a:r>
            <a:endParaRPr lang="pl-PL" sz="1400" dirty="0" smtClean="0"/>
          </a:p>
          <a:p>
            <a:r>
              <a:rPr lang="pl-PL" sz="1400" b="1" dirty="0" smtClean="0"/>
              <a:t>#11 Czym </a:t>
            </a:r>
            <a:r>
              <a:rPr lang="pl-PL" sz="1400" b="1" dirty="0"/>
              <a:t>jest </a:t>
            </a:r>
            <a:r>
              <a:rPr lang="pl-PL" sz="1400" b="1" dirty="0" err="1"/>
              <a:t>rebase</a:t>
            </a:r>
            <a:r>
              <a:rPr lang="pl-PL" sz="1400" b="1" dirty="0" smtClean="0"/>
              <a:t>?</a:t>
            </a:r>
            <a:endParaRPr lang="pl-PL" sz="1400" b="1" dirty="0"/>
          </a:p>
          <a:p>
            <a:pPr marL="0" indent="0">
              <a:buNone/>
            </a:pPr>
            <a:r>
              <a:rPr lang="pl-PL" sz="1400" u="sng" dirty="0" smtClean="0">
                <a:hlinkClick r:id="rId12"/>
              </a:rPr>
              <a:t>https</a:t>
            </a:r>
            <a:r>
              <a:rPr lang="pl-PL" sz="1400" u="sng" dirty="0">
                <a:hlinkClick r:id="rId12"/>
              </a:rPr>
              <a:t>://www.youtube.com/watch?v=OvqJ5RDg7rk&amp;list=PLjHmWifVUNMKIGHmaGPVqSD-L6i1Zw-MH&amp;index=11</a:t>
            </a:r>
            <a:r>
              <a:rPr lang="pl-PL" sz="1400" dirty="0"/>
              <a:t> </a:t>
            </a:r>
            <a:endParaRPr lang="pl-PL" sz="1400" dirty="0" smtClean="0"/>
          </a:p>
          <a:p>
            <a:r>
              <a:rPr lang="pl-PL" sz="1400" b="1" dirty="0" smtClean="0"/>
              <a:t>#12 Czym </a:t>
            </a:r>
            <a:r>
              <a:rPr lang="pl-PL" sz="1400" b="1" dirty="0"/>
              <a:t>są </a:t>
            </a:r>
            <a:r>
              <a:rPr lang="pl-PL" sz="1400" b="1" dirty="0" err="1"/>
              <a:t>tagi</a:t>
            </a:r>
            <a:r>
              <a:rPr lang="pl-PL" sz="1400" b="1" dirty="0" smtClean="0"/>
              <a:t>?</a:t>
            </a:r>
            <a:endParaRPr lang="pl-PL" sz="1400" b="1" dirty="0"/>
          </a:p>
          <a:p>
            <a:pPr marL="0" indent="0">
              <a:buNone/>
            </a:pPr>
            <a:r>
              <a:rPr lang="pl-PL" sz="1400" u="sng" dirty="0" smtClean="0">
                <a:hlinkClick r:id="rId13"/>
              </a:rPr>
              <a:t>https</a:t>
            </a:r>
            <a:r>
              <a:rPr lang="pl-PL" sz="1400" u="sng" dirty="0">
                <a:hlinkClick r:id="rId13"/>
              </a:rPr>
              <a:t>://</a:t>
            </a:r>
            <a:r>
              <a:rPr lang="pl-PL" sz="1400" u="sng" dirty="0" smtClean="0">
                <a:hlinkClick r:id="rId13"/>
              </a:rPr>
              <a:t>www.youtube.com/watch?v=1g6QTpOGDzU&amp;list=PLjHmWifVUNMKIGHmaGPVqSD-L6i1Zw-MH&amp;index=12</a:t>
            </a:r>
            <a:endParaRPr lang="pl-PL" sz="1600" dirty="0" smtClean="0">
              <a:latin typeface="+mj-lt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827584" y="673519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rgbClr val="E62D0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Kurs Git po Polsku!</a:t>
            </a:r>
            <a:endParaRPr lang="en-US" b="1" dirty="0">
              <a:solidFill>
                <a:srgbClr val="E62D0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2" descr="GitHub - marek-saji/git-przewodnik: Przewodnik po Gicie. Na chwilę obecną  dość chaotyczny.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03696"/>
            <a:ext cx="2116656" cy="883878"/>
          </a:xfrm>
          <a:prstGeom prst="rect">
            <a:avLst/>
          </a:prstGeom>
          <a:solidFill>
            <a:schemeClr val="bg1"/>
          </a:solidFill>
          <a:extLst/>
        </p:spPr>
      </p:pic>
    </p:spTree>
    <p:extLst>
      <p:ext uri="{BB962C8B-B14F-4D97-AF65-F5344CB8AC3E}">
        <p14:creationId xmlns:p14="http://schemas.microsoft.com/office/powerpoint/2010/main" val="164552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39552" y="1165262"/>
            <a:ext cx="8229600" cy="3854760"/>
          </a:xfrm>
        </p:spPr>
        <p:txBody>
          <a:bodyPr>
            <a:normAutofit/>
          </a:bodyPr>
          <a:lstStyle/>
          <a:p>
            <a:r>
              <a:rPr lang="pl-PL" sz="1600" dirty="0" smtClean="0">
                <a:latin typeface="+mj-lt"/>
              </a:rPr>
              <a:t>Podstawy GitLab</a:t>
            </a:r>
          </a:p>
          <a:p>
            <a:pPr marL="0" indent="0">
              <a:buNone/>
            </a:pPr>
            <a:r>
              <a:rPr lang="pl-PL" sz="1600" dirty="0">
                <a:latin typeface="+mj-lt"/>
                <a:hlinkClick r:id="rId2"/>
              </a:rPr>
              <a:t>https://</a:t>
            </a:r>
            <a:r>
              <a:rPr lang="pl-PL" sz="1600" dirty="0" smtClean="0">
                <a:latin typeface="+mj-lt"/>
                <a:hlinkClick r:id="rId2"/>
              </a:rPr>
              <a:t>www.youtube.com/watch?v=SLk1fIRG9aI</a:t>
            </a:r>
            <a:endParaRPr lang="pl-PL" sz="1600" dirty="0" smtClean="0">
              <a:latin typeface="+mj-lt"/>
            </a:endParaRPr>
          </a:p>
          <a:p>
            <a:r>
              <a:rPr lang="pl-PL" sz="1600" dirty="0" smtClean="0">
                <a:latin typeface="+mj-lt"/>
              </a:rPr>
              <a:t>Praktycznie o GitLab</a:t>
            </a:r>
          </a:p>
          <a:p>
            <a:pPr marL="0" indent="0">
              <a:buNone/>
            </a:pPr>
            <a:r>
              <a:rPr lang="pl-PL" sz="1600" dirty="0">
                <a:latin typeface="+mj-lt"/>
                <a:hlinkClick r:id="rId3"/>
              </a:rPr>
              <a:t>https://</a:t>
            </a:r>
            <a:r>
              <a:rPr lang="pl-PL" sz="1600" dirty="0" smtClean="0">
                <a:latin typeface="+mj-lt"/>
                <a:hlinkClick r:id="rId3"/>
              </a:rPr>
              <a:t>www.youtube.com/watch?v=WFuxGnwsz6k&amp;t=40s</a:t>
            </a:r>
            <a:endParaRPr lang="pl-PL" sz="1600" dirty="0" smtClean="0">
              <a:latin typeface="+mj-lt"/>
            </a:endParaRPr>
          </a:p>
          <a:p>
            <a:r>
              <a:rPr lang="pl-PL" sz="1600" dirty="0" smtClean="0">
                <a:latin typeface="+mj-lt"/>
              </a:rPr>
              <a:t>Git + GitLab od zera</a:t>
            </a:r>
          </a:p>
          <a:p>
            <a:pPr marL="0" indent="0">
              <a:buNone/>
            </a:pPr>
            <a:r>
              <a:rPr lang="pl-PL" sz="1600" dirty="0">
                <a:latin typeface="+mj-lt"/>
                <a:hlinkClick r:id="rId4"/>
              </a:rPr>
              <a:t>https://</a:t>
            </a:r>
            <a:r>
              <a:rPr lang="pl-PL" sz="1600" dirty="0" smtClean="0">
                <a:latin typeface="+mj-lt"/>
                <a:hlinkClick r:id="rId4"/>
              </a:rPr>
              <a:t>www.youtube.com/watch?v=b_u5JlLcOgs</a:t>
            </a:r>
            <a:endParaRPr lang="pl-PL" sz="1600" dirty="0" smtClean="0">
              <a:latin typeface="+mj-lt"/>
            </a:endParaRPr>
          </a:p>
          <a:p>
            <a:endParaRPr lang="pl-PL" sz="1600" dirty="0" smtClean="0">
              <a:latin typeface="+mj-lt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827584" y="673519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rgbClr val="E62D0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Podstawy GitLab</a:t>
            </a:r>
            <a:endParaRPr lang="en-US" b="1" dirty="0">
              <a:solidFill>
                <a:srgbClr val="E62D0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2" descr="GitHub - marek-saji/git-przewodnik: Przewodnik po Gicie. Na chwilę obecną  dość chaotyczny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03696"/>
            <a:ext cx="2116656" cy="883878"/>
          </a:xfrm>
          <a:prstGeom prst="rect">
            <a:avLst/>
          </a:prstGeom>
          <a:solidFill>
            <a:schemeClr val="bg1"/>
          </a:solidFill>
          <a:extLst/>
        </p:spPr>
      </p:pic>
    </p:spTree>
    <p:extLst>
      <p:ext uri="{BB962C8B-B14F-4D97-AF65-F5344CB8AC3E}">
        <p14:creationId xmlns:p14="http://schemas.microsoft.com/office/powerpoint/2010/main" val="246227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39552" y="1165262"/>
            <a:ext cx="8229600" cy="3854760"/>
          </a:xfrm>
        </p:spPr>
        <p:txBody>
          <a:bodyPr>
            <a:normAutofit/>
          </a:bodyPr>
          <a:lstStyle/>
          <a:p>
            <a:r>
              <a:rPr lang="pl-PL" sz="1600" dirty="0"/>
              <a:t>GitLab </a:t>
            </a:r>
            <a:r>
              <a:rPr lang="pl-PL" sz="1600" dirty="0" err="1"/>
              <a:t>issue</a:t>
            </a:r>
            <a:r>
              <a:rPr lang="pl-PL" sz="1600" dirty="0"/>
              <a:t> </a:t>
            </a:r>
            <a:r>
              <a:rPr lang="pl-PL" sz="1600" dirty="0" err="1"/>
              <a:t>boards</a:t>
            </a:r>
            <a:r>
              <a:rPr lang="pl-PL" sz="1600" dirty="0"/>
              <a:t> demo</a:t>
            </a:r>
          </a:p>
          <a:p>
            <a:pPr marL="0" indent="0">
              <a:buNone/>
            </a:pPr>
            <a:r>
              <a:rPr lang="pl-PL" sz="1600" dirty="0">
                <a:hlinkClick r:id="rId2"/>
              </a:rPr>
              <a:t>https://</a:t>
            </a:r>
            <a:r>
              <a:rPr lang="pl-PL" sz="1600" dirty="0" smtClean="0">
                <a:hlinkClick r:id="rId2"/>
              </a:rPr>
              <a:t>www.youtube.com/watch?v=CiolDtBIOA0</a:t>
            </a:r>
            <a:endParaRPr lang="pl-PL" sz="1600" dirty="0" smtClean="0"/>
          </a:p>
          <a:p>
            <a:r>
              <a:rPr lang="en-US" sz="1600" dirty="0"/>
              <a:t>Announcing the GitLab Issue Board</a:t>
            </a:r>
          </a:p>
          <a:p>
            <a:pPr marL="0" indent="0">
              <a:buNone/>
            </a:pPr>
            <a:r>
              <a:rPr lang="pl-PL" sz="1600" dirty="0">
                <a:latin typeface="+mj-lt"/>
                <a:hlinkClick r:id="rId3"/>
              </a:rPr>
              <a:t>https://</a:t>
            </a:r>
            <a:r>
              <a:rPr lang="pl-PL" sz="1600" dirty="0" smtClean="0">
                <a:latin typeface="+mj-lt"/>
                <a:hlinkClick r:id="rId3"/>
              </a:rPr>
              <a:t>www.youtube.com/watch?v=UWsJ8tkHAa8&amp;t=2s</a:t>
            </a:r>
            <a:endParaRPr lang="pl-PL" sz="1600" dirty="0" smtClean="0">
              <a:latin typeface="+mj-lt"/>
            </a:endParaRPr>
          </a:p>
          <a:p>
            <a:r>
              <a:rPr lang="en-US" sz="1600" dirty="0"/>
              <a:t>Introducing the GitLab Issue </a:t>
            </a:r>
            <a:r>
              <a:rPr lang="en-US" sz="1600" dirty="0"/>
              <a:t>Board</a:t>
            </a:r>
            <a:endParaRPr lang="pl-PL" sz="1600" dirty="0"/>
          </a:p>
          <a:p>
            <a:pPr marL="0" indent="0">
              <a:buNone/>
            </a:pPr>
            <a:r>
              <a:rPr lang="pl-PL" sz="1600" dirty="0">
                <a:latin typeface="+mj-lt"/>
                <a:hlinkClick r:id="rId4"/>
              </a:rPr>
              <a:t>https://about.gitlab.com/stages-devops-lifecycle/issueboard</a:t>
            </a:r>
            <a:r>
              <a:rPr lang="pl-PL" sz="1600" dirty="0" smtClean="0">
                <a:latin typeface="+mj-lt"/>
                <a:hlinkClick r:id="rId4"/>
              </a:rPr>
              <a:t>/</a:t>
            </a:r>
            <a:endParaRPr lang="pl-PL" sz="1600" dirty="0" smtClean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4 </a:t>
            </a:r>
            <a:r>
              <a:rPr lang="en-US" sz="1600" dirty="0">
                <a:latin typeface="+mj-lt"/>
              </a:rPr>
              <a:t>ways to use GitLab Issue </a:t>
            </a:r>
            <a:r>
              <a:rPr lang="en-US" sz="1600" dirty="0" smtClean="0">
                <a:latin typeface="+mj-lt"/>
              </a:rPr>
              <a:t>Boards</a:t>
            </a:r>
            <a:endParaRPr lang="pl-PL" sz="1600" dirty="0" smtClean="0">
              <a:latin typeface="+mj-lt"/>
            </a:endParaRPr>
          </a:p>
          <a:p>
            <a:pPr marL="0" indent="0">
              <a:buNone/>
            </a:pPr>
            <a:r>
              <a:rPr lang="pl-PL" sz="1600" dirty="0">
                <a:latin typeface="+mj-lt"/>
                <a:hlinkClick r:id="rId5"/>
              </a:rPr>
              <a:t>https://about.gitlab.com/blog/2018/08/02/4-ways-to-use-gitlab-issue-boards</a:t>
            </a:r>
            <a:r>
              <a:rPr lang="pl-PL" sz="1600" dirty="0" smtClean="0">
                <a:latin typeface="+mj-lt"/>
                <a:hlinkClick r:id="rId5"/>
              </a:rPr>
              <a:t>/</a:t>
            </a:r>
            <a:endParaRPr lang="pl-PL" sz="1600" dirty="0" smtClean="0">
              <a:latin typeface="+mj-lt"/>
            </a:endParaRPr>
          </a:p>
          <a:p>
            <a:r>
              <a:rPr lang="en-US" sz="1600" dirty="0">
                <a:latin typeface="+mj-lt"/>
              </a:rPr>
              <a:t>Use </a:t>
            </a:r>
            <a:r>
              <a:rPr lang="en-US" sz="1600" dirty="0" smtClean="0">
                <a:latin typeface="+mj-lt"/>
              </a:rPr>
              <a:t>scoped </a:t>
            </a:r>
            <a:r>
              <a:rPr lang="en-US" sz="1600" dirty="0">
                <a:latin typeface="+mj-lt"/>
              </a:rPr>
              <a:t>labels in GitLab 11.10 for custom fields and custom </a:t>
            </a:r>
            <a:r>
              <a:rPr lang="en-US" sz="1600" dirty="0" smtClean="0">
                <a:latin typeface="+mj-lt"/>
              </a:rPr>
              <a:t>workflows</a:t>
            </a:r>
            <a:endParaRPr lang="pl-PL" sz="1600" dirty="0" smtClean="0">
              <a:latin typeface="+mj-lt"/>
            </a:endParaRPr>
          </a:p>
          <a:p>
            <a:pPr marL="0" indent="0">
              <a:buNone/>
            </a:pPr>
            <a:r>
              <a:rPr lang="pl-PL" sz="1600" dirty="0">
                <a:latin typeface="+mj-lt"/>
                <a:hlinkClick r:id="rId6"/>
              </a:rPr>
              <a:t>https://</a:t>
            </a:r>
            <a:r>
              <a:rPr lang="pl-PL" sz="1600" dirty="0" smtClean="0">
                <a:latin typeface="+mj-lt"/>
                <a:hlinkClick r:id="rId6"/>
              </a:rPr>
              <a:t>www.youtube.com/watch?v=4BCBby6du3c&amp;t=44s</a:t>
            </a:r>
            <a:endParaRPr lang="pl-PL" sz="1600" dirty="0" smtClean="0">
              <a:latin typeface="+mj-lt"/>
            </a:endParaRPr>
          </a:p>
          <a:p>
            <a:r>
              <a:rPr lang="pl-PL" sz="1600" dirty="0" smtClean="0">
                <a:latin typeface="+mj-lt"/>
              </a:rPr>
              <a:t>GitLab channel (</a:t>
            </a:r>
            <a:r>
              <a:rPr lang="pl-PL" sz="1600" dirty="0" err="1" smtClean="0">
                <a:latin typeface="+mj-lt"/>
              </a:rPr>
              <a:t>labels</a:t>
            </a:r>
            <a:r>
              <a:rPr lang="pl-PL" sz="1600" dirty="0" smtClean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pl-PL" sz="1600" dirty="0">
                <a:latin typeface="+mj-lt"/>
                <a:hlinkClick r:id="rId7"/>
              </a:rPr>
              <a:t>https://</a:t>
            </a:r>
            <a:r>
              <a:rPr lang="pl-PL" sz="1600" dirty="0" smtClean="0">
                <a:latin typeface="+mj-lt"/>
                <a:hlinkClick r:id="rId7"/>
              </a:rPr>
              <a:t>www.youtube.com/channel/UCnMGQ8QHMAnVIsI3xJrihhg/search?query=labels</a:t>
            </a:r>
            <a:endParaRPr lang="pl-PL" sz="1600" dirty="0" smtClean="0">
              <a:latin typeface="+mj-lt"/>
            </a:endParaRPr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827584" y="673519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rgbClr val="E62D0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GitLab </a:t>
            </a:r>
            <a:r>
              <a:rPr lang="pl-PL" b="1" dirty="0" err="1" smtClean="0">
                <a:solidFill>
                  <a:srgbClr val="E62D0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Issue</a:t>
            </a:r>
            <a:r>
              <a:rPr lang="pl-PL" b="1" dirty="0" smtClean="0">
                <a:solidFill>
                  <a:srgbClr val="E62D0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l-PL" b="1" dirty="0">
                <a:solidFill>
                  <a:srgbClr val="E62D0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lang="pl-PL" b="1" dirty="0" smtClean="0">
                <a:solidFill>
                  <a:srgbClr val="E62D0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oard</a:t>
            </a:r>
            <a:endParaRPr lang="en-US" b="1" dirty="0">
              <a:solidFill>
                <a:srgbClr val="E62D0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2" descr="GitHub - marek-saji/git-przewodnik: Przewodnik po Gicie. Na chwilę obecną  dość chaotyczny.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03696"/>
            <a:ext cx="2116656" cy="883878"/>
          </a:xfrm>
          <a:prstGeom prst="rect">
            <a:avLst/>
          </a:prstGeom>
          <a:solidFill>
            <a:schemeClr val="bg1"/>
          </a:solidFill>
          <a:extLst/>
        </p:spPr>
      </p:pic>
    </p:spTree>
    <p:extLst>
      <p:ext uri="{BB962C8B-B14F-4D97-AF65-F5344CB8AC3E}">
        <p14:creationId xmlns:p14="http://schemas.microsoft.com/office/powerpoint/2010/main" val="176331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39552" y="1165262"/>
            <a:ext cx="8229600" cy="3854760"/>
          </a:xfrm>
        </p:spPr>
        <p:txBody>
          <a:bodyPr>
            <a:normAutofit/>
          </a:bodyPr>
          <a:lstStyle/>
          <a:p>
            <a:r>
              <a:rPr lang="en-US" sz="1600" dirty="0"/>
              <a:t>GitLab Project Management: How to use Issue, Labels, and Boards</a:t>
            </a:r>
          </a:p>
          <a:p>
            <a:pPr marL="0" indent="0">
              <a:buNone/>
            </a:pPr>
            <a:r>
              <a:rPr lang="pl-PL" sz="1600" dirty="0">
                <a:latin typeface="+mj-lt"/>
                <a:hlinkClick r:id="rId2"/>
              </a:rPr>
              <a:t>https://</a:t>
            </a:r>
            <a:r>
              <a:rPr lang="pl-PL" sz="1600" dirty="0" smtClean="0">
                <a:latin typeface="+mj-lt"/>
                <a:hlinkClick r:id="rId2"/>
              </a:rPr>
              <a:t>www.youtube.com/watch?v=J2u7OqBA_aQ</a:t>
            </a:r>
            <a:endParaRPr lang="pl-PL" sz="1600" dirty="0" smtClean="0">
              <a:latin typeface="+mj-lt"/>
            </a:endParaRPr>
          </a:p>
          <a:p>
            <a:r>
              <a:rPr lang="en-US" sz="1600" dirty="0"/>
              <a:t>GitLab label hygiene - how to the Triage Bot helps manage labels</a:t>
            </a:r>
          </a:p>
          <a:p>
            <a:pPr marL="0" indent="0">
              <a:buNone/>
            </a:pPr>
            <a:r>
              <a:rPr lang="pl-PL" sz="1600" dirty="0">
                <a:latin typeface="+mj-lt"/>
                <a:hlinkClick r:id="rId3"/>
              </a:rPr>
              <a:t>https://</a:t>
            </a:r>
            <a:r>
              <a:rPr lang="pl-PL" sz="1600" dirty="0" smtClean="0">
                <a:latin typeface="+mj-lt"/>
                <a:hlinkClick r:id="rId3"/>
              </a:rPr>
              <a:t>www.youtube.com/watch?v=Tp79e5sgpao</a:t>
            </a:r>
            <a:endParaRPr lang="pl-PL" sz="1600" dirty="0" smtClean="0">
              <a:latin typeface="+mj-lt"/>
            </a:endParaRPr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  <a:p>
            <a:endParaRPr lang="pl-PL" sz="1600" dirty="0" smtClean="0">
              <a:latin typeface="+mj-lt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827584" y="673519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rgbClr val="E62D0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GitLab </a:t>
            </a:r>
            <a:r>
              <a:rPr lang="pl-PL" b="1" dirty="0" err="1" smtClean="0">
                <a:solidFill>
                  <a:srgbClr val="E62D0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Labels</a:t>
            </a:r>
            <a:endParaRPr lang="en-US" b="1" dirty="0">
              <a:solidFill>
                <a:srgbClr val="E62D0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2" descr="GitHub - marek-saji/git-przewodnik: Przewodnik po Gicie. Na chwilę obecną  dość chaotyczny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03696"/>
            <a:ext cx="2116656" cy="883878"/>
          </a:xfrm>
          <a:prstGeom prst="rect">
            <a:avLst/>
          </a:prstGeom>
          <a:solidFill>
            <a:schemeClr val="bg1"/>
          </a:solidFill>
          <a:extLst/>
        </p:spPr>
      </p:pic>
    </p:spTree>
    <p:extLst>
      <p:ext uri="{BB962C8B-B14F-4D97-AF65-F5344CB8AC3E}">
        <p14:creationId xmlns:p14="http://schemas.microsoft.com/office/powerpoint/2010/main" val="89715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iestandardowy 3">
      <a:majorFont>
        <a:latin typeface="VerENDA"/>
        <a:ea typeface=""/>
        <a:cs typeface=""/>
      </a:majorFont>
      <a:minorFont>
        <a:latin typeface="Verend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14562</TotalTime>
  <Words>337</Words>
  <Application>Microsoft Office PowerPoint</Application>
  <PresentationFormat>Pokaz na ekranie (16:9)</PresentationFormat>
  <Paragraphs>75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3" baseType="lpstr">
      <vt:lpstr>Arial</vt:lpstr>
      <vt:lpstr>Calibri</vt:lpstr>
      <vt:lpstr>Verdana</vt:lpstr>
      <vt:lpstr>VerENDA</vt:lpstr>
      <vt:lpstr>VerENDA</vt:lpstr>
      <vt:lpstr>Motyw pakietu Office</vt:lpstr>
      <vt:lpstr>Kontrola Wersji Oprogramowania  Zasoby sieciowe (sznurki)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Roksana</dc:creator>
  <cp:lastModifiedBy>vision</cp:lastModifiedBy>
  <cp:revision>157</cp:revision>
  <dcterms:created xsi:type="dcterms:W3CDTF">2020-11-25T08:11:53Z</dcterms:created>
  <dcterms:modified xsi:type="dcterms:W3CDTF">2021-04-28T10:07:40Z</dcterms:modified>
</cp:coreProperties>
</file>