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0" r:id="rId2"/>
    <p:sldId id="309" r:id="rId3"/>
    <p:sldId id="316" r:id="rId4"/>
    <p:sldId id="317" r:id="rId5"/>
    <p:sldId id="318" r:id="rId6"/>
    <p:sldId id="319" r:id="rId7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08" y="-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Kontrola Wersji Oprogramowania </a:t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Milestones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16688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l-PL" sz="2600" dirty="0" smtClean="0">
                <a:latin typeface="+mj-lt"/>
              </a:rPr>
              <a:t>W GitLab, w zakresie czasowej organizacji realizacji projektów,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l-PL" sz="2600" dirty="0" smtClean="0">
                <a:latin typeface="+mj-lt"/>
              </a:rPr>
              <a:t>dostępne są takie elementy jak:</a:t>
            </a:r>
          </a:p>
          <a:p>
            <a:pPr marL="0" indent="0">
              <a:lnSpc>
                <a:spcPct val="110000"/>
              </a:lnSpc>
              <a:buNone/>
            </a:pPr>
            <a:endParaRPr lang="pl-PL" sz="26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Kamienie milowe (ang. </a:t>
            </a:r>
            <a:r>
              <a:rPr lang="pl-PL" sz="2600" i="1" dirty="0" err="1" smtClean="0">
                <a:latin typeface="+mj-lt"/>
              </a:rPr>
              <a:t>milestones</a:t>
            </a:r>
            <a:r>
              <a:rPr lang="pl-PL" sz="2600" dirty="0" smtClean="0">
                <a:latin typeface="+mj-lt"/>
              </a:rPr>
              <a:t>) – pomocne przy analizie postępu wielu prac w określonym przedziale czasowym</a:t>
            </a:r>
          </a:p>
          <a:p>
            <a:pPr marL="0" indent="0">
              <a:lnSpc>
                <a:spcPct val="110000"/>
              </a:lnSpc>
              <a:buNone/>
            </a:pPr>
            <a:endParaRPr lang="pl-PL" sz="26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Iteracje – pomocne przy planowaniu zadań w zwinnych metodykach zarządzania projektami</a:t>
            </a: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4" name="pole tekstowe 3"/>
          <p:cNvSpPr txBox="1"/>
          <p:nvPr/>
        </p:nvSpPr>
        <p:spPr>
          <a:xfrm>
            <a:off x="827584" y="67351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GitLab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16688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Są narzędziem ułatwiającym zarządzanie postępem realizacji wielu </a:t>
            </a:r>
            <a:br>
              <a:rPr lang="pl-PL" sz="2600" dirty="0" smtClean="0">
                <a:latin typeface="+mj-lt"/>
              </a:rPr>
            </a:br>
            <a:r>
              <a:rPr lang="pl-PL" sz="2600" dirty="0" smtClean="0">
                <a:latin typeface="+mj-lt"/>
              </a:rPr>
              <a:t>powiązanych ze sobą zadań, w określonym przedziale czasowym</a:t>
            </a:r>
          </a:p>
          <a:p>
            <a:pPr>
              <a:lnSpc>
                <a:spcPct val="110000"/>
              </a:lnSpc>
            </a:pPr>
            <a:endParaRPr lang="pl-PL" sz="26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Pozwalają ocenić i zobrazować jak szybko dany zakres prac zostanie wykonany</a:t>
            </a:r>
          </a:p>
          <a:p>
            <a:pPr marL="0" indent="0">
              <a:lnSpc>
                <a:spcPct val="110000"/>
              </a:lnSpc>
              <a:buNone/>
            </a:pPr>
            <a:endParaRPr lang="pl-PL" sz="26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Umożliwia zobrazowanie grupy zadań połączonych wg etykiet lub ustalony status (nieprzypisanych, przypisanych, ukończonych)</a:t>
            </a:r>
            <a:endParaRPr lang="pl-PL" sz="2600" dirty="0" smtClean="0">
              <a:latin typeface="+mj-lt"/>
            </a:endParaRP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4" name="pole tekstowe 3"/>
          <p:cNvSpPr txBox="1"/>
          <p:nvPr/>
        </p:nvSpPr>
        <p:spPr>
          <a:xfrm>
            <a:off x="827584" y="67351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GitLab - </a:t>
            </a:r>
            <a:r>
              <a:rPr lang="pl-PL" b="1" dirty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Kamienie </a:t>
            </a:r>
            <a:r>
              <a:rPr lang="pl-PL" b="1" dirty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milowe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5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16688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Są pomocne w śledzeniu postępów </a:t>
            </a:r>
            <a:r>
              <a:rPr lang="pl-PL" sz="2600" dirty="0" smtClean="0">
                <a:latin typeface="+mj-lt"/>
              </a:rPr>
              <a:t>realizacji prac w określonym przedziale czasu.</a:t>
            </a:r>
          </a:p>
          <a:p>
            <a:pPr>
              <a:lnSpc>
                <a:spcPct val="110000"/>
              </a:lnSpc>
            </a:pPr>
            <a:endParaRPr lang="pl-PL" sz="26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Pozwalają sprawdzić jak szybko dane zadanie zostanie (może zostać) wykonane w zadanym okresie czasu.</a:t>
            </a:r>
          </a:p>
          <a:p>
            <a:pPr marL="0" indent="0">
              <a:lnSpc>
                <a:spcPct val="110000"/>
              </a:lnSpc>
              <a:buNone/>
            </a:pPr>
            <a:endParaRPr lang="pl-PL" sz="26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Pozwalają przedstawić zadania zgrupowane poprzez etykiety oraz status (nieprzypisane, przypisane, wykonane).</a:t>
            </a:r>
          </a:p>
          <a:p>
            <a:pPr>
              <a:lnSpc>
                <a:spcPct val="110000"/>
              </a:lnSpc>
            </a:pPr>
            <a:endParaRPr lang="pl-PL" sz="26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Są przydatne przy śledzeniu i planowaniu realizacji wielu zadań jednocześnie</a:t>
            </a:r>
          </a:p>
          <a:p>
            <a:pPr marL="0" indent="0">
              <a:lnSpc>
                <a:spcPct val="110000"/>
              </a:lnSpc>
              <a:buNone/>
            </a:pPr>
            <a:endParaRPr lang="pl-PL" sz="2600" dirty="0" smtClean="0">
              <a:latin typeface="+mj-lt"/>
            </a:endParaRP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4" name="pole tekstowe 3"/>
          <p:cNvSpPr txBox="1"/>
          <p:nvPr/>
        </p:nvSpPr>
        <p:spPr>
          <a:xfrm>
            <a:off x="827584" y="673519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GitLab - Kamienie milowe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4" name="pole tekstowe 3"/>
          <p:cNvSpPr txBox="1"/>
          <p:nvPr/>
        </p:nvSpPr>
        <p:spPr>
          <a:xfrm>
            <a:off x="827584" y="673519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GitLab - Kamienie milowe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8" name="Picture 4" descr="Mileston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2851"/>
            <a:ext cx="6128422" cy="376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1668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Mogą być definiowane zarówno dla </a:t>
            </a:r>
            <a:br>
              <a:rPr lang="pl-PL" sz="2600" dirty="0" smtClean="0">
                <a:latin typeface="+mj-lt"/>
              </a:rPr>
            </a:br>
            <a:r>
              <a:rPr lang="pl-PL" sz="2600" dirty="0" smtClean="0">
                <a:latin typeface="+mj-lt"/>
              </a:rPr>
              <a:t>indywidualnych projektów jak i grup</a:t>
            </a: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Używane do ustalania terminów dla realizacji określonych </a:t>
            </a:r>
            <a:r>
              <a:rPr lang="pl-PL" sz="2600" smtClean="0">
                <a:latin typeface="+mj-lt"/>
              </a:rPr>
              <a:t>zakresów prac </a:t>
            </a:r>
            <a:endParaRPr lang="pl-PL" sz="2600" dirty="0" smtClean="0">
              <a:latin typeface="+mj-lt"/>
            </a:endParaRPr>
          </a:p>
          <a:p>
            <a:pPr marL="0" indent="0">
              <a:lnSpc>
                <a:spcPct val="110000"/>
              </a:lnSpc>
              <a:buNone/>
            </a:pPr>
            <a:endParaRPr lang="pl-PL" sz="2600" dirty="0" smtClean="0">
              <a:latin typeface="+mj-lt"/>
            </a:endParaRP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4" name="pole tekstowe 3"/>
          <p:cNvSpPr txBox="1"/>
          <p:nvPr/>
        </p:nvSpPr>
        <p:spPr>
          <a:xfrm>
            <a:off x="827584" y="673519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GitLab - Kamienie milowe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14685</TotalTime>
  <Words>133</Words>
  <Application>Microsoft Office PowerPoint</Application>
  <PresentationFormat>Pokaz na ekranie (16:9)</PresentationFormat>
  <Paragraphs>27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Kontrola Wersji Oprogramowania  Milestones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165</cp:revision>
  <dcterms:created xsi:type="dcterms:W3CDTF">2020-11-25T08:11:53Z</dcterms:created>
  <dcterms:modified xsi:type="dcterms:W3CDTF">2021-05-05T12:26:14Z</dcterms:modified>
</cp:coreProperties>
</file>