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10" r:id="rId2"/>
    <p:sldId id="309" r:id="rId3"/>
    <p:sldId id="311" r:id="rId4"/>
    <p:sldId id="312" r:id="rId5"/>
    <p:sldId id="313" r:id="rId6"/>
    <p:sldId id="315" r:id="rId7"/>
    <p:sldId id="314" r:id="rId8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90" y="-4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C630C-9AF6-49E5-9919-D038F5C57BFC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3A722-0ED5-470C-A993-7FFBEE23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4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9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0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3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9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1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6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9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922E3-32CA-40BB-949D-A04DA951D7A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7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84456" y="2355726"/>
            <a:ext cx="7615935" cy="1584176"/>
          </a:xfrm>
        </p:spPr>
        <p:txBody>
          <a:bodyPr>
            <a:normAutofit/>
          </a:bodyPr>
          <a:lstStyle/>
          <a:p>
            <a:pPr algn="l"/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Kontrola Wersji Oprogramowania </a:t>
            </a:r>
            <a:b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GitLab + Labels</a:t>
            </a:r>
            <a:endParaRPr lang="en-US" sz="18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467544" y="429065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TARNÓW 2021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7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 smtClean="0">
                <a:latin typeface="+mj-lt"/>
              </a:rPr>
              <a:t>Labels </a:t>
            </a:r>
            <a:endParaRPr lang="pl-PL" sz="1600" b="1" dirty="0" smtClean="0">
              <a:latin typeface="+mj-lt"/>
            </a:endParaRPr>
          </a:p>
          <a:p>
            <a:r>
              <a:rPr lang="pl-PL" sz="1600" dirty="0" smtClean="0">
                <a:latin typeface="+mj-lt"/>
              </a:rPr>
              <a:t>Etykiety </a:t>
            </a:r>
            <a:r>
              <a:rPr lang="pl-PL" sz="1600" dirty="0">
                <a:latin typeface="+mj-lt"/>
              </a:rPr>
              <a:t>stanowią element umożliwiający zarządzanie </a:t>
            </a:r>
            <a:r>
              <a:rPr lang="pl-PL" sz="1600" dirty="0" smtClean="0">
                <a:latin typeface="+mj-lt"/>
              </a:rPr>
              <a:t>projektem,</a:t>
            </a:r>
            <a:br>
              <a:rPr lang="pl-PL" sz="1600" dirty="0" smtClean="0">
                <a:latin typeface="+mj-lt"/>
              </a:rPr>
            </a:br>
            <a:r>
              <a:rPr lang="pl-PL" sz="1600" dirty="0" smtClean="0">
                <a:latin typeface="+mj-lt"/>
              </a:rPr>
              <a:t>w </a:t>
            </a:r>
            <a:r>
              <a:rPr lang="pl-PL" sz="1600" dirty="0">
                <a:latin typeface="+mj-lt"/>
              </a:rPr>
              <a:t>przypadku kiedy jego struktura znacznie się powiększa i kiedy wzrasta liczba członków uczestniczących w związanych z nim pracach. </a:t>
            </a:r>
            <a:endParaRPr lang="pl-PL" sz="1600" dirty="0" smtClean="0">
              <a:latin typeface="+mj-lt"/>
            </a:endParaRPr>
          </a:p>
          <a:p>
            <a:r>
              <a:rPr lang="pl-PL" sz="1600" dirty="0" smtClean="0">
                <a:latin typeface="+mj-lt"/>
              </a:rPr>
              <a:t>Dzieje się tak w dużych projektach, gdzie liczba uczestników wzrasta do kilkudziesięciu a czasem i nawet kilkuset developerów</a:t>
            </a:r>
            <a:endParaRPr lang="pl-PL" sz="1600" dirty="0">
              <a:latin typeface="+mj-lt"/>
            </a:endParaRPr>
          </a:p>
          <a:p>
            <a:r>
              <a:rPr lang="pl-PL" sz="1600" dirty="0">
                <a:latin typeface="+mj-lt"/>
              </a:rPr>
              <a:t>Etykiety są elementem tablicy zadań i </a:t>
            </a:r>
            <a:r>
              <a:rPr lang="pl-PL" sz="1600" dirty="0" smtClean="0">
                <a:latin typeface="+mj-lt"/>
              </a:rPr>
              <a:t>umożliwiają:</a:t>
            </a:r>
            <a:endParaRPr lang="pl-PL" sz="1600" dirty="0">
              <a:latin typeface="+mj-lt"/>
            </a:endParaRPr>
          </a:p>
          <a:p>
            <a:pPr lvl="1"/>
            <a:r>
              <a:rPr lang="pl-PL" sz="1600" dirty="0">
                <a:latin typeface="+mj-lt"/>
              </a:rPr>
              <a:t>kategoryzację działań, zagadnień, zatwierdzeń</a:t>
            </a:r>
          </a:p>
          <a:p>
            <a:pPr lvl="1"/>
            <a:r>
              <a:rPr lang="pl-PL" sz="1600" dirty="0">
                <a:latin typeface="+mj-lt"/>
              </a:rPr>
              <a:t>dynamiczne filtrowanie </a:t>
            </a:r>
          </a:p>
          <a:p>
            <a:pPr lvl="1"/>
            <a:r>
              <a:rPr lang="pl-PL" sz="1600" dirty="0">
                <a:latin typeface="+mj-lt"/>
              </a:rPr>
              <a:t>przeszukiwanie listy zadań i zagadnień </a:t>
            </a:r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627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 smtClean="0"/>
              <a:t>GitLab </a:t>
            </a:r>
            <a:r>
              <a:rPr lang="pl-PL" sz="1600" dirty="0"/>
              <a:t>dostarcza dwa rodzaje </a:t>
            </a:r>
            <a:r>
              <a:rPr lang="pl-PL" sz="1600" dirty="0" smtClean="0"/>
              <a:t>etykiet:</a:t>
            </a:r>
            <a:endParaRPr lang="pl-PL" sz="1600" dirty="0"/>
          </a:p>
          <a:p>
            <a:r>
              <a:rPr lang="pl-PL" sz="1600" b="1" dirty="0"/>
              <a:t>Project Labels </a:t>
            </a:r>
            <a:r>
              <a:rPr lang="pl-PL" sz="1600" dirty="0"/>
              <a:t>(etykiety </a:t>
            </a:r>
            <a:r>
              <a:rPr lang="pl-PL" sz="1600" dirty="0" smtClean="0"/>
              <a:t>projektu </a:t>
            </a:r>
            <a:r>
              <a:rPr lang="pl-PL" sz="1600" dirty="0"/>
              <a:t>- mogą być przypisane do zadań i zagadnień w obrębie konkretnego projektu.</a:t>
            </a:r>
          </a:p>
          <a:p>
            <a:r>
              <a:rPr lang="pl-PL" sz="1600" b="1" dirty="0" smtClean="0"/>
              <a:t>Group Labels </a:t>
            </a:r>
            <a:r>
              <a:rPr lang="pl-PL" sz="1600" dirty="0" smtClean="0"/>
              <a:t>(etykiety grupowe) </a:t>
            </a:r>
            <a:r>
              <a:rPr lang="pl-PL" sz="1600" dirty="0"/>
              <a:t>- </a:t>
            </a:r>
            <a:r>
              <a:rPr lang="pl-PL" sz="1600" dirty="0" smtClean="0"/>
              <a:t>mogą </a:t>
            </a:r>
            <a:r>
              <a:rPr lang="pl-PL" sz="1600" dirty="0"/>
              <a:t>być przypisane do zagadnień i zadań w dowolnym projekcie, grupie projektów lub dowolnej ich podgrupie</a:t>
            </a:r>
            <a:r>
              <a:rPr lang="pl-PL" sz="1600" dirty="0" smtClean="0"/>
              <a:t>.</a:t>
            </a:r>
          </a:p>
          <a:p>
            <a:r>
              <a:rPr lang="en-US" sz="1600" b="1" dirty="0"/>
              <a:t>Scoped</a:t>
            </a:r>
            <a:r>
              <a:rPr lang="pl-PL" sz="1600" b="1" dirty="0"/>
              <a:t> Labels </a:t>
            </a:r>
            <a:r>
              <a:rPr lang="pl-PL" sz="1600" dirty="0" smtClean="0"/>
              <a:t>(przestrzenie etykiet) – mogą być wykorzystywane w sytuacji, gdy zachodzi możliwość wzajemnego wykluczania się etykiet zdefiniowanych dla projektów i grup.</a:t>
            </a:r>
            <a:r>
              <a:rPr lang="pl-PL" sz="2400" dirty="0"/>
              <a:t/>
            </a:r>
            <a:br>
              <a:rPr lang="pl-PL" sz="2400" dirty="0"/>
            </a:br>
            <a:endParaRPr lang="pl-PL" sz="1600" b="1" dirty="0" smtClean="0">
              <a:latin typeface="+mj-lt"/>
            </a:endParaRPr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416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b="1" dirty="0" smtClean="0"/>
              <a:t>Etykiety projektu</a:t>
            </a:r>
          </a:p>
          <a:p>
            <a:r>
              <a:rPr lang="pl-PL" sz="1600" dirty="0" smtClean="0"/>
              <a:t>Dostępne </a:t>
            </a:r>
            <a:r>
              <a:rPr lang="pl-PL" sz="1600" dirty="0"/>
              <a:t>są pod zakładką </a:t>
            </a:r>
            <a:r>
              <a:rPr lang="pl-PL" sz="1600" b="1" dirty="0" smtClean="0"/>
              <a:t>Issues/Labels</a:t>
            </a:r>
            <a:r>
              <a:rPr lang="pl-PL" sz="1600" dirty="0" smtClean="0"/>
              <a:t> </a:t>
            </a:r>
            <a:endParaRPr lang="pl-PL" sz="1600" dirty="0"/>
          </a:p>
          <a:p>
            <a:r>
              <a:rPr lang="pl-PL" sz="1600" dirty="0" smtClean="0"/>
              <a:t>Przedstawiają </a:t>
            </a:r>
            <a:r>
              <a:rPr lang="pl-PL" sz="1600" dirty="0"/>
              <a:t>zarówno etykiety zdefiniowane na poziomie projektu jak i etykiety zdefiniowane na poziomie członków grupy.</a:t>
            </a:r>
          </a:p>
          <a:p>
            <a:r>
              <a:rPr lang="pl-PL" sz="1600" dirty="0"/>
              <a:t>Dla </a:t>
            </a:r>
            <a:r>
              <a:rPr lang="pl-PL" sz="1600" dirty="0" smtClean="0"/>
              <a:t>każdej etykiety widoczne </a:t>
            </a:r>
            <a:r>
              <a:rPr lang="pl-PL" sz="1600" dirty="0"/>
              <a:t>jest odniesienie do </a:t>
            </a:r>
            <a:r>
              <a:rPr lang="pl-PL" sz="1600" dirty="0" smtClean="0"/>
              <a:t>projektu </a:t>
            </a:r>
            <a:r>
              <a:rPr lang="pl-PL" sz="1600" dirty="0"/>
              <a:t>lub grupy projektów dla których została utworzona lub z którymi jest związana.</a:t>
            </a:r>
          </a:p>
          <a:p>
            <a:pPr marL="0" indent="0">
              <a:buNone/>
            </a:pPr>
            <a:endParaRPr lang="pl-PL" sz="11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780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b="1" dirty="0" smtClean="0"/>
              <a:t>Etykiety grup</a:t>
            </a:r>
          </a:p>
          <a:p>
            <a:r>
              <a:rPr lang="pl-PL" sz="1600" dirty="0" smtClean="0"/>
              <a:t>Dostępne </a:t>
            </a:r>
            <a:r>
              <a:rPr lang="pl-PL" sz="1600" dirty="0"/>
              <a:t>są </a:t>
            </a:r>
            <a:r>
              <a:rPr lang="pl-PL" sz="1600" dirty="0" smtClean="0"/>
              <a:t>zakładce </a:t>
            </a:r>
            <a:r>
              <a:rPr lang="pl-PL" sz="1600" b="1" dirty="0" err="1" smtClean="0"/>
              <a:t>Issues</a:t>
            </a:r>
            <a:r>
              <a:rPr lang="pl-PL" sz="1600" b="1" dirty="0" smtClean="0"/>
              <a:t>/</a:t>
            </a:r>
            <a:r>
              <a:rPr lang="pl-PL" sz="1600" b="1" dirty="0" err="1" smtClean="0"/>
              <a:t>Labels</a:t>
            </a:r>
            <a:endParaRPr lang="pl-PL" sz="1600" b="1" dirty="0" smtClean="0"/>
          </a:p>
          <a:p>
            <a:r>
              <a:rPr lang="pl-PL" sz="1600" dirty="0" smtClean="0"/>
              <a:t>Wyświetlone są tam </a:t>
            </a:r>
            <a:r>
              <a:rPr lang="pl-PL" sz="1600" dirty="0" smtClean="0"/>
              <a:t>wyłącznie </a:t>
            </a:r>
            <a:r>
              <a:rPr lang="pl-PL" sz="1600" dirty="0"/>
              <a:t>te </a:t>
            </a:r>
            <a:r>
              <a:rPr lang="pl-PL" sz="1600" dirty="0" smtClean="0"/>
              <a:t>zakładki, które </a:t>
            </a:r>
            <a:r>
              <a:rPr lang="pl-PL" sz="1600" dirty="0"/>
              <a:t>zdefiniowane zostały na poziomie grupy</a:t>
            </a:r>
            <a:r>
              <a:rPr lang="pl-PL" sz="1600" dirty="0" smtClean="0"/>
              <a:t>.</a:t>
            </a:r>
            <a:endParaRPr lang="pl-PL" sz="1600" dirty="0" smtClean="0"/>
          </a:p>
          <a:p>
            <a:r>
              <a:rPr lang="pl-PL" sz="1600" dirty="0" smtClean="0"/>
              <a:t>Nie </a:t>
            </a:r>
            <a:r>
              <a:rPr lang="pl-PL" sz="1600" dirty="0"/>
              <a:t>są </a:t>
            </a:r>
            <a:r>
              <a:rPr lang="pl-PL" sz="1600" dirty="0" smtClean="0"/>
              <a:t>tu </a:t>
            </a:r>
            <a:r>
              <a:rPr lang="pl-PL" sz="1600" dirty="0"/>
              <a:t>wyświetlane etykiety przypisane dla konkretnych projektów. </a:t>
            </a:r>
            <a:endParaRPr lang="pl-PL" sz="1600" dirty="0" smtClean="0"/>
          </a:p>
          <a:p>
            <a:r>
              <a:rPr lang="pl-PL" sz="1600" dirty="0" smtClean="0"/>
              <a:t>Poprzez </a:t>
            </a:r>
            <a:r>
              <a:rPr lang="pl-PL" sz="1600" dirty="0"/>
              <a:t>pole </a:t>
            </a:r>
            <a:r>
              <a:rPr lang="pl-PL" sz="1600" dirty="0" smtClean="0"/>
              <a:t>wyszukiwania można </a:t>
            </a:r>
            <a:r>
              <a:rPr lang="pl-PL" sz="1600" dirty="0"/>
              <a:t>filtrować listę </a:t>
            </a:r>
            <a:r>
              <a:rPr lang="pl-PL" sz="1600" dirty="0" smtClean="0"/>
              <a:t>zadań</a:t>
            </a:r>
            <a:r>
              <a:rPr lang="pl-PL" sz="1600" dirty="0"/>
              <a:t> </a:t>
            </a:r>
            <a:r>
              <a:rPr lang="pl-PL" sz="1600" dirty="0" smtClean="0"/>
              <a:t>i zagadnień.</a:t>
            </a:r>
            <a:endParaRPr lang="pl-PL" sz="1600" dirty="0"/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54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b="1" dirty="0" smtClean="0"/>
              <a:t>Przestrzenie etykiet (</a:t>
            </a:r>
            <a:r>
              <a:rPr lang="pl-PL" sz="1600" b="1" dirty="0" err="1" smtClean="0"/>
              <a:t>Scoped</a:t>
            </a:r>
            <a:r>
              <a:rPr lang="pl-PL" sz="1600" b="1" dirty="0" smtClean="0"/>
              <a:t> Labels)</a:t>
            </a:r>
            <a:endParaRPr lang="pl-PL" sz="1600" b="1" dirty="0" smtClean="0"/>
          </a:p>
          <a:p>
            <a:r>
              <a:rPr lang="pl-PL" sz="1600" dirty="0" smtClean="0"/>
              <a:t>Przestrzeń etykiet definiowana jest poprzez wykorzystanie podwójnego</a:t>
            </a:r>
            <a:br>
              <a:rPr lang="pl-PL" sz="1600" dirty="0" smtClean="0"/>
            </a:br>
            <a:r>
              <a:rPr lang="pl-PL" sz="1600" dirty="0" smtClean="0"/>
              <a:t>dwukropka „</a:t>
            </a:r>
            <a:r>
              <a:rPr lang="pl-PL" sz="1600" b="1" dirty="0" smtClean="0"/>
              <a:t>::</a:t>
            </a:r>
            <a:r>
              <a:rPr lang="pl-PL" sz="1600" dirty="0" smtClean="0"/>
              <a:t>”</a:t>
            </a:r>
          </a:p>
          <a:p>
            <a:r>
              <a:rPr lang="pl-PL" sz="1600" dirty="0" smtClean="0"/>
              <a:t>Przestrzenie etykiet można zagnieżdżać, tworząc bardziej złożone struktury np. </a:t>
            </a:r>
            <a:r>
              <a:rPr lang="pl-PL" sz="1600" b="1" dirty="0" err="1" smtClean="0"/>
              <a:t>DevOps</a:t>
            </a:r>
            <a:r>
              <a:rPr lang="pl-PL" sz="1600" b="1" dirty="0" smtClean="0"/>
              <a:t>::Development::Test</a:t>
            </a:r>
          </a:p>
          <a:p>
            <a:endParaRPr lang="pl-PL" sz="1600" b="1" dirty="0" smtClean="0"/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861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l-PL" sz="2900" dirty="0"/>
              <a:t>Etykiety pozwalają wyszczególniać </a:t>
            </a:r>
            <a:r>
              <a:rPr lang="pl-PL" sz="2900" dirty="0" smtClean="0"/>
              <a:t>określone </a:t>
            </a:r>
            <a:r>
              <a:rPr lang="pl-PL" sz="2900" dirty="0"/>
              <a:t>grupy tematyczne </a:t>
            </a:r>
            <a:endParaRPr lang="pl-PL" sz="2900" dirty="0" smtClean="0"/>
          </a:p>
          <a:p>
            <a:pPr marL="0" indent="0">
              <a:buNone/>
            </a:pPr>
            <a:r>
              <a:rPr lang="pl-PL" sz="2900" dirty="0" smtClean="0"/>
              <a:t>systemu zadań </a:t>
            </a:r>
            <a:r>
              <a:rPr lang="pl-PL" sz="2900" dirty="0" smtClean="0"/>
              <a:t>GitLab (tablicy zgłoszeń </a:t>
            </a:r>
            <a:r>
              <a:rPr lang="pl-PL" sz="2900" b="1" dirty="0" smtClean="0"/>
              <a:t>Issue Board</a:t>
            </a:r>
            <a:r>
              <a:rPr lang="pl-PL" sz="2900" dirty="0" smtClean="0"/>
              <a:t>), </a:t>
            </a:r>
            <a:r>
              <a:rPr lang="pl-PL" sz="2900" dirty="0" smtClean="0"/>
              <a:t>stając </a:t>
            </a:r>
            <a:r>
              <a:rPr lang="pl-PL" sz="2900" dirty="0"/>
              <a:t>się narzędziem </a:t>
            </a:r>
            <a:r>
              <a:rPr lang="pl-PL" sz="2900" smtClean="0"/>
              <a:t/>
            </a:r>
            <a:br>
              <a:rPr lang="pl-PL" sz="2900" smtClean="0"/>
            </a:br>
            <a:r>
              <a:rPr lang="pl-PL" sz="2900" smtClean="0"/>
              <a:t>znacznie ułatwiającym </a:t>
            </a:r>
            <a:r>
              <a:rPr lang="pl-PL" sz="2900" dirty="0" smtClean="0"/>
              <a:t>przegląd </a:t>
            </a:r>
            <a:r>
              <a:rPr lang="pl-PL" sz="2900" dirty="0"/>
              <a:t>projektów i ich zarządzanie</a:t>
            </a:r>
            <a:r>
              <a:rPr lang="pl-PL" sz="2900" dirty="0" smtClean="0"/>
              <a:t>. </a:t>
            </a:r>
          </a:p>
          <a:p>
            <a:pPr marL="0" indent="0">
              <a:buNone/>
            </a:pPr>
            <a:endParaRPr lang="pl-PL" sz="2900" dirty="0" smtClean="0"/>
          </a:p>
          <a:p>
            <a:pPr marL="0" indent="0">
              <a:buNone/>
            </a:pPr>
            <a:r>
              <a:rPr lang="pl-PL" sz="2900" dirty="0" smtClean="0"/>
              <a:t>Typowo wykorzystuje się takie etykiety jak:</a:t>
            </a:r>
          </a:p>
          <a:p>
            <a:pPr fontAlgn="base"/>
            <a:r>
              <a:rPr lang="pl-PL" sz="2900" b="1" dirty="0" smtClean="0">
                <a:solidFill>
                  <a:srgbClr val="FF0000"/>
                </a:solidFill>
              </a:rPr>
              <a:t>Bug</a:t>
            </a:r>
            <a:r>
              <a:rPr lang="pl-PL" sz="2900" dirty="0" smtClean="0"/>
              <a:t> (błąd)</a:t>
            </a:r>
            <a:endParaRPr lang="pl-PL" sz="2900" dirty="0"/>
          </a:p>
          <a:p>
            <a:pPr fontAlgn="base"/>
            <a:r>
              <a:rPr lang="en-US" sz="2900" b="1" dirty="0" smtClean="0">
                <a:solidFill>
                  <a:srgbClr val="FF0000"/>
                </a:solidFill>
              </a:rPr>
              <a:t>Confirmed</a:t>
            </a:r>
            <a:r>
              <a:rPr lang="pl-PL" sz="2900" dirty="0" smtClean="0">
                <a:solidFill>
                  <a:srgbClr val="FF0000"/>
                </a:solidFill>
              </a:rPr>
              <a:t> </a:t>
            </a:r>
            <a:r>
              <a:rPr lang="pl-PL" sz="2900" dirty="0" smtClean="0"/>
              <a:t>(potwierdzony)</a:t>
            </a:r>
            <a:endParaRPr lang="pl-PL" sz="2900" dirty="0"/>
          </a:p>
          <a:p>
            <a:pPr fontAlgn="base"/>
            <a:r>
              <a:rPr lang="pl-PL" sz="2900" b="1" dirty="0">
                <a:solidFill>
                  <a:srgbClr val="FF0000"/>
                </a:solidFill>
              </a:rPr>
              <a:t>Critical</a:t>
            </a:r>
            <a:r>
              <a:rPr lang="pl-PL" sz="2900" dirty="0" smtClean="0"/>
              <a:t> (krytyczny)</a:t>
            </a:r>
            <a:endParaRPr lang="pl-PL" sz="2900" dirty="0"/>
          </a:p>
          <a:p>
            <a:pPr fontAlgn="base"/>
            <a:r>
              <a:rPr lang="en-US" sz="2900" b="1" dirty="0" smtClean="0">
                <a:solidFill>
                  <a:srgbClr val="FF0000"/>
                </a:solidFill>
              </a:rPr>
              <a:t>Discussion</a:t>
            </a:r>
            <a:r>
              <a:rPr lang="pl-PL" sz="2900" dirty="0" smtClean="0"/>
              <a:t> </a:t>
            </a:r>
            <a:r>
              <a:rPr lang="pl-PL" sz="2900" dirty="0" smtClean="0"/>
              <a:t>(dyskusja)</a:t>
            </a:r>
            <a:endParaRPr lang="pl-PL" sz="2900" dirty="0"/>
          </a:p>
          <a:p>
            <a:pPr fontAlgn="base"/>
            <a:r>
              <a:rPr lang="en-US" sz="2900" b="1" dirty="0" smtClean="0">
                <a:solidFill>
                  <a:srgbClr val="FF0000"/>
                </a:solidFill>
              </a:rPr>
              <a:t>Documentation</a:t>
            </a:r>
            <a:r>
              <a:rPr lang="pl-PL" sz="2900" dirty="0" smtClean="0"/>
              <a:t> </a:t>
            </a:r>
            <a:r>
              <a:rPr lang="pl-PL" sz="2900" dirty="0" smtClean="0"/>
              <a:t>(dokumentacja)</a:t>
            </a:r>
            <a:endParaRPr lang="pl-PL" sz="2900" dirty="0"/>
          </a:p>
          <a:p>
            <a:pPr fontAlgn="base"/>
            <a:r>
              <a:rPr lang="pl-PL" sz="2900" b="1" dirty="0">
                <a:solidFill>
                  <a:srgbClr val="FF0000"/>
                </a:solidFill>
              </a:rPr>
              <a:t>Enhancement</a:t>
            </a:r>
            <a:r>
              <a:rPr lang="pl-PL" sz="2900" dirty="0" smtClean="0"/>
              <a:t> ( usprawnienie)</a:t>
            </a:r>
            <a:endParaRPr lang="pl-PL" sz="2900" dirty="0"/>
          </a:p>
          <a:p>
            <a:pPr fontAlgn="base"/>
            <a:r>
              <a:rPr lang="en-US" sz="2900" b="1" dirty="0" smtClean="0">
                <a:solidFill>
                  <a:srgbClr val="FF0000"/>
                </a:solidFill>
              </a:rPr>
              <a:t>Suggestion</a:t>
            </a:r>
            <a:r>
              <a:rPr lang="pl-PL" sz="2900" dirty="0" smtClean="0"/>
              <a:t> </a:t>
            </a:r>
            <a:r>
              <a:rPr lang="pl-PL" sz="2900" dirty="0" smtClean="0"/>
              <a:t>(wskazówka)</a:t>
            </a:r>
            <a:endParaRPr lang="pl-PL" sz="2900" dirty="0"/>
          </a:p>
          <a:p>
            <a:pPr fontAlgn="base"/>
            <a:r>
              <a:rPr lang="en-US" sz="2900" b="1" dirty="0" smtClean="0">
                <a:solidFill>
                  <a:srgbClr val="FF0000"/>
                </a:solidFill>
              </a:rPr>
              <a:t>Support</a:t>
            </a:r>
            <a:r>
              <a:rPr lang="pl-PL" sz="2900" dirty="0" smtClean="0"/>
              <a:t> </a:t>
            </a:r>
            <a:r>
              <a:rPr lang="pl-PL" sz="2900" dirty="0" smtClean="0"/>
              <a:t>(wsparcie)</a:t>
            </a:r>
            <a:endParaRPr lang="pl-PL" sz="2900" dirty="0"/>
          </a:p>
          <a:p>
            <a:pPr marL="0" indent="0">
              <a:buNone/>
            </a:pPr>
            <a:r>
              <a:rPr lang="pl-PL" sz="2600" dirty="0" smtClean="0"/>
              <a:t> </a:t>
            </a:r>
            <a:endParaRPr lang="pl-PL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220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iestandardowy 3">
      <a:majorFont>
        <a:latin typeface="VerENDA"/>
        <a:ea typeface=""/>
        <a:cs typeface=""/>
      </a:majorFont>
      <a:minorFont>
        <a:latin typeface="Verend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14350</TotalTime>
  <Words>203</Words>
  <Application>Microsoft Office PowerPoint</Application>
  <PresentationFormat>Pokaz na ekranie (16:9)</PresentationFormat>
  <Paragraphs>38</Paragraphs>
  <Slides>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8" baseType="lpstr">
      <vt:lpstr>Motyw pakietu Office</vt:lpstr>
      <vt:lpstr>Kontrola Wersji Oprogramowania  GitLab + Labels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Roksana</dc:creator>
  <cp:lastModifiedBy>a.kwiek</cp:lastModifiedBy>
  <cp:revision>146</cp:revision>
  <dcterms:created xsi:type="dcterms:W3CDTF">2020-11-25T08:11:53Z</dcterms:created>
  <dcterms:modified xsi:type="dcterms:W3CDTF">2021-05-05T08:29:29Z</dcterms:modified>
</cp:coreProperties>
</file>