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1" r:id="rId3"/>
    <p:sldId id="274" r:id="rId4"/>
    <p:sldId id="281" r:id="rId5"/>
    <p:sldId id="275" r:id="rId6"/>
    <p:sldId id="276" r:id="rId7"/>
    <p:sldId id="278" r:id="rId8"/>
    <p:sldId id="280" r:id="rId9"/>
    <p:sldId id="282" r:id="rId10"/>
    <p:sldId id="303" r:id="rId11"/>
    <p:sldId id="302" r:id="rId12"/>
    <p:sldId id="300" r:id="rId13"/>
    <p:sldId id="288" r:id="rId14"/>
    <p:sldId id="289" r:id="rId15"/>
    <p:sldId id="293" r:id="rId16"/>
    <p:sldId id="290" r:id="rId17"/>
    <p:sldId id="294" r:id="rId18"/>
    <p:sldId id="295" r:id="rId19"/>
    <p:sldId id="297" r:id="rId20"/>
    <p:sldId id="298" r:id="rId21"/>
    <p:sldId id="296" r:id="rId22"/>
    <p:sldId id="299" r:id="rId23"/>
    <p:sldId id="273" r:id="rId24"/>
    <p:sldId id="269" r:id="rId25"/>
    <p:sldId id="262" r:id="rId26"/>
    <p:sldId id="261" r:id="rId27"/>
    <p:sldId id="263" r:id="rId28"/>
    <p:sldId id="264" r:id="rId29"/>
    <p:sldId id="265" r:id="rId30"/>
    <p:sldId id="266" r:id="rId31"/>
    <p:sldId id="270" r:id="rId32"/>
    <p:sldId id="271" r:id="rId33"/>
    <p:sldId id="272" r:id="rId34"/>
    <p:sldId id="267" r:id="rId35"/>
    <p:sldId id="268" r:id="rId36"/>
    <p:sldId id="284" r:id="rId37"/>
    <p:sldId id="285" r:id="rId38"/>
    <p:sldId id="286" r:id="rId39"/>
    <p:sldId id="291" r:id="rId40"/>
    <p:sldId id="292" r:id="rId41"/>
    <p:sldId id="277" r:id="rId42"/>
    <p:sldId id="259" r:id="rId4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Swing </a:t>
            </a:r>
            <a:r>
              <a:rPr lang="pl-PL" sz="1050" b="1" dirty="0" smtClean="0"/>
              <a:t>(Metodyka ZMT)</a:t>
            </a:r>
            <a:endParaRPr lang="pl-PL" sz="1800" b="1" dirty="0"/>
          </a:p>
        </p:txBody>
      </p:sp>
      <p:pic>
        <p:nvPicPr>
          <p:cNvPr id="1026" name="Picture 2" descr="Huśtawka Podwójna Profil Okrągły plac zabaw - Artbud.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155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aklady Mechaniczne Tarnów S.A. -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3024" r="8910" b="25063"/>
          <a:stretch/>
        </p:blipFill>
        <p:spPr bwMode="auto">
          <a:xfrm>
            <a:off x="4427984" y="3219822"/>
            <a:ext cx="579276" cy="5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7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Agile Development </a:t>
            </a:r>
            <a:r>
              <a:rPr lang="pl-PL" sz="1050" b="1" dirty="0" smtClean="0"/>
              <a:t>(Metodyki zwinne)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0535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 - ciągłe 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</a:p>
        </p:txBody>
      </p:sp>
    </p:spTree>
    <p:extLst>
      <p:ext uri="{BB962C8B-B14F-4D97-AF65-F5344CB8AC3E}">
        <p14:creationId xmlns:p14="http://schemas.microsoft.com/office/powerpoint/2010/main" val="82568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09281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07" y="1059581"/>
            <a:ext cx="586838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3" name="Picture 2" descr="https://deviniti.com/wp-content/uploads/2019/09/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8" y="1131590"/>
            <a:ext cx="51379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1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Proces wytwarzania oprogramowania</a:t>
            </a:r>
          </a:p>
        </p:txBody>
      </p:sp>
      <p:pic>
        <p:nvPicPr>
          <p:cNvPr id="1026" name="Picture 2" descr="What is a deployment pipeline and how does it help software development  teams? | by Walmyr Filho | The Whereby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70" y="1545636"/>
            <a:ext cx="4152461" cy="3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2124047"/>
            <a:ext cx="5527526" cy="15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56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8" name="Picture 4" descr="Wdrażanie aplikacji przy użyciu Gitlab CI / CD w zarządzanym klastrze  Kubernetes w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1" y="1491630"/>
            <a:ext cx="5263478" cy="29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5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4098" name="Picture 2" descr="流程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1" y="1203598"/>
            <a:ext cx="5937176" cy="3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Status i historia repozytorium</a:t>
            </a:r>
            <a:endParaRPr lang="fr-FR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669</Words>
  <Application>Microsoft Office PowerPoint</Application>
  <PresentationFormat>Pokaz na ekranie (16:9)</PresentationFormat>
  <Paragraphs>171</Paragraphs>
  <Slides>42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0" baseType="lpstr">
      <vt:lpstr>Arial</vt:lpstr>
      <vt:lpstr>Calibri</vt:lpstr>
      <vt:lpstr>Lucida Console</vt:lpstr>
      <vt:lpstr>Verdana</vt:lpstr>
      <vt:lpstr>VerENDA</vt:lpstr>
      <vt:lpstr>VerENDA</vt:lpstr>
      <vt:lpstr>Wingdings</vt:lpstr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CI/CD w GitLab</vt:lpstr>
      <vt:lpstr>CI/CD w GitLab</vt:lpstr>
      <vt:lpstr>CI/CD w GitLab</vt:lpstr>
      <vt:lpstr>CI/CD w GitLab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76</cp:revision>
  <dcterms:created xsi:type="dcterms:W3CDTF">2020-11-25T08:11:53Z</dcterms:created>
  <dcterms:modified xsi:type="dcterms:W3CDTF">2021-04-06T21:20:43Z</dcterms:modified>
</cp:coreProperties>
</file>