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0" r:id="rId2"/>
    <p:sldId id="309" r:id="rId3"/>
    <p:sldId id="311" r:id="rId4"/>
    <p:sldId id="312" r:id="rId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42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-scm.com/downloads/guis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-EhgAi-u-Y&amp;t=25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youtube.com/watch?v=D6EI7EbEN4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NYVXNoBYz8" TargetMode="External"/><Relationship Id="rId5" Type="http://schemas.openxmlformats.org/officeDocument/2006/relationships/hyperlink" Target="https://www.youtube.com/watch?v=dWT9cr0A-JY" TargetMode="External"/><Relationship Id="rId4" Type="http://schemas.openxmlformats.org/officeDocument/2006/relationships/hyperlink" Target="https://www.youtube.com/watch?v=b7ICJ93hnU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XNNa7VyBd0&amp;list=PLjHmWifVUNMKIGHmaGPVqSD-L6i1Zw-MH&amp;index=7" TargetMode="External"/><Relationship Id="rId13" Type="http://schemas.openxmlformats.org/officeDocument/2006/relationships/hyperlink" Target="https://www.youtube.com/watch?v=1g6QTpOGDzU&amp;list=PLjHmWifVUNMKIGHmaGPVqSD-L6i1Zw-MH&amp;index=12" TargetMode="External"/><Relationship Id="rId3" Type="http://schemas.openxmlformats.org/officeDocument/2006/relationships/hyperlink" Target="https://l.messenger.com/l.php?u=https://www.youtube.com/watch?v%3D4bXuEv2R3W4%26list%3DPLjHmWifVUNMKIGHmaGPVqSD-L6i1Zw-MH%26index%3D5&amp;h=AT2Ii3kRtchDYFsFbuUyfg7JCK0TCykr_uuCDiGKMRfTganiscYy7ANF_LTfCel5qaSao-rvi70XO0IgfXp8Bd9BVNqN99mtkC2tFJKc_MU4_7WPIrwdNT3Q71jyJcSfC3ZA" TargetMode="External"/><Relationship Id="rId7" Type="http://schemas.openxmlformats.org/officeDocument/2006/relationships/hyperlink" Target="https://l.messenger.com/l.php?u=https://www.youtube.com/watch?v%3DVhx_Pd87BA0%26list%3DPLjHmWifVUNMKIGHmaGPVqSD-L6i1Zw-MH%26index%3D6&amp;h=AT2Ii3kRtchDYFsFbuUyfg7JCK0TCykr_uuCDiGKMRfTganiscYy7ANF_LTfCel5qaSao-rvi70XO0IgfXp8Bd9BVNqN99mtkC2tFJKc_MU4_7WPIrwdNT3Q71jyJcSfC3ZA" TargetMode="External"/><Relationship Id="rId12" Type="http://schemas.openxmlformats.org/officeDocument/2006/relationships/hyperlink" Target="https://www.youtube.com/watch?v=OvqJ5RDg7rk&amp;list=PLjHmWifVUNMKIGHmaGPVqSD-L6i1Zw-MH&amp;index=11" TargetMode="External"/><Relationship Id="rId2" Type="http://schemas.openxmlformats.org/officeDocument/2006/relationships/hyperlink" Target="https://www.youtube.com/watch?v=D6EI7EbEN4Q&amp;list=PLjHmWifVUNMKIGHmaGPVqSD-L6i1Zw-MH&amp;index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.messenger.com/l.php?u=https://www.youtube.com/watch?v%3D6e_jrbkqu70%26list%3DPLjHmWifVUNMKIGHmaGPVqSD-L6i1Zw-MH%26index%3D5&amp;h=AT2Ii3kRtchDYFsFbuUyfg7JCK0TCykr_uuCDiGKMRfTganiscYy7ANF_LTfCel5qaSao-rvi70XO0IgfXp8Bd9BVNqN99mtkC2tFJKc_MU4_7WPIrwdNT3Q71jyJcSfC3ZA" TargetMode="External"/><Relationship Id="rId11" Type="http://schemas.openxmlformats.org/officeDocument/2006/relationships/hyperlink" Target="https://www.youtube.com/watch?v=mxDN0rYQyGA&amp;list=PLjHmWifVUNMKIGHmaGPVqSD-L6i1Zw-MH&amp;index=10" TargetMode="External"/><Relationship Id="rId5" Type="http://schemas.openxmlformats.org/officeDocument/2006/relationships/hyperlink" Target="https://l.messenger.com/l.php?u=https://www.youtube.com/watch?v%3DbdtaspSmFCk%26list%3DPLjHmWifVUNMKIGHmaGPVqSD-L6i1Zw-MH%26index%3D4&amp;h=AT2Ii3kRtchDYFsFbuUyfg7JCK0TCykr_uuCDiGKMRfTganiscYy7ANF_LTfCel5qaSao-rvi70XO0IgfXp8Bd9BVNqN99mtkC2tFJKc_MU4_7WPIrwdNT3Q71jyJcSfC3ZA" TargetMode="External"/><Relationship Id="rId10" Type="http://schemas.openxmlformats.org/officeDocument/2006/relationships/hyperlink" Target="https://www.youtube.com/watch?v=7myDXGfEnds&amp;list=PLjHmWifVUNMKIGHmaGPVqSD-L6i1Zw-MH&amp;index=9" TargetMode="External"/><Relationship Id="rId4" Type="http://schemas.openxmlformats.org/officeDocument/2006/relationships/hyperlink" Target="https://l.messenger.com/l.php?u=https://www.youtube.com/watch?v%3DgG80UsfMXsU%26list%3DPLjHmWifVUNMKIGHmaGPVqSD-L6i1Zw-MH%26index%3D3&amp;h=AT2Ii3kRtchDYFsFbuUyfg7JCK0TCykr_uuCDiGKMRfTganiscYy7ANF_LTfCel5qaSao-rvi70XO0IgfXp8Bd9BVNqN99mtkC2tFJKc_MU4_7WPIrwdNT3Q71jyJcSfC3ZA" TargetMode="External"/><Relationship Id="rId9" Type="http://schemas.openxmlformats.org/officeDocument/2006/relationships/hyperlink" Target="https://www.youtube.com/watch?v=I8lQK0NK0lY&amp;list=PLjHmWifVUNMKIGHmaGPVqSD-L6i1Zw-MH&amp;index=8" TargetMode="Externa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Zasoby sieciowe (sznurki)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  <a:hlinkClick r:id="rId2"/>
              </a:rPr>
              <a:t>https</a:t>
            </a:r>
            <a:r>
              <a:rPr lang="pl-PL" sz="1600" dirty="0">
                <a:latin typeface="+mj-lt"/>
                <a:hlinkClick r:id="rId2"/>
              </a:rPr>
              <a:t>://git-scm.com</a:t>
            </a:r>
            <a:r>
              <a:rPr lang="pl-PL" sz="1600" dirty="0" smtClean="0">
                <a:latin typeface="+mj-lt"/>
                <a:hlinkClick r:id="rId2"/>
              </a:rPr>
              <a:t>/</a:t>
            </a:r>
            <a:r>
              <a:rPr lang="pl-PL" sz="1600" dirty="0" smtClean="0">
                <a:latin typeface="+mj-lt"/>
              </a:rPr>
              <a:t> 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hlinkClick r:id="rId3"/>
              </a:rPr>
              <a:t>https://gitlab.com</a:t>
            </a:r>
            <a:r>
              <a:rPr lang="pl-PL" sz="1600" dirty="0" smtClean="0">
                <a:hlinkClick r:id="rId3"/>
              </a:rPr>
              <a:t>/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github.com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>
                <a:hlinkClick r:id="rId5"/>
              </a:rPr>
              <a:t>https://</a:t>
            </a:r>
            <a:r>
              <a:rPr lang="pl-PL" sz="1600" dirty="0" smtClean="0">
                <a:hlinkClick r:id="rId5"/>
              </a:rPr>
              <a:t>git-scm.com/downloads/guis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 fontScale="77500" lnSpcReduction="20000"/>
          </a:bodyPr>
          <a:lstStyle/>
          <a:p>
            <a:r>
              <a:rPr lang="pl-PL" sz="1600" b="1" dirty="0">
                <a:latin typeface="+mj-lt"/>
              </a:rPr>
              <a:t>Kurs gita po polsku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www.youtube.com/watch?v=D6EI7EbEN4Q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OD PODSTAW - tutorial dla początkujących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www.youtube.com/watch?v=j-EhgAi-u-Y&amp;t=25s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CO TO JEST GIT? Instalacja i pierwsze repozytorium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</a:t>
            </a:r>
            <a:r>
              <a:rPr lang="pl-PL" sz="1600" dirty="0" smtClean="0">
                <a:latin typeface="+mj-lt"/>
                <a:hlinkClick r:id="rId4"/>
              </a:rPr>
              <a:t>www.youtube.com/watch?v=b7ICJ93hnUg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</a:t>
            </a:r>
            <a:r>
              <a:rPr lang="pl-PL" sz="1600" b="1" dirty="0" err="1">
                <a:latin typeface="+mj-lt"/>
              </a:rPr>
              <a:t>merge</a:t>
            </a:r>
            <a:r>
              <a:rPr lang="pl-PL" sz="1600" b="1" dirty="0">
                <a:latin typeface="+mj-lt"/>
              </a:rPr>
              <a:t> vs.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(i jak robić to dobrze)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5"/>
              </a:rPr>
              <a:t>https://</a:t>
            </a:r>
            <a:r>
              <a:rPr lang="pl-PL" sz="1600" dirty="0" smtClean="0">
                <a:latin typeface="+mj-lt"/>
                <a:hlinkClick r:id="rId5"/>
              </a:rPr>
              <a:t>www.youtube.com/watch?v=dWT9cr0A-JY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i interaktywny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- edytujemy historię </a:t>
            </a:r>
            <a:r>
              <a:rPr lang="pl-PL" sz="1600" b="1" dirty="0" err="1">
                <a:latin typeface="+mj-lt"/>
              </a:rPr>
              <a:t>commitów</a:t>
            </a:r>
            <a:r>
              <a:rPr lang="pl-PL" sz="1600" b="1" dirty="0">
                <a:latin typeface="+mj-lt"/>
              </a:rPr>
              <a:t> w Gicie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6"/>
              </a:rPr>
              <a:t>https://</a:t>
            </a:r>
            <a:r>
              <a:rPr lang="pl-PL" sz="1600" dirty="0" smtClean="0">
                <a:latin typeface="+mj-lt"/>
                <a:hlinkClick r:id="rId6"/>
              </a:rPr>
              <a:t>www.youtube.com/watch?v=6NYVXNoBYz8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tutorial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5272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 fontScale="70000" lnSpcReduction="20000"/>
          </a:bodyPr>
          <a:lstStyle/>
          <a:p>
            <a:r>
              <a:rPr lang="pl-PL" sz="1400" b="1" dirty="0" smtClean="0"/>
              <a:t>#1 Czym </a:t>
            </a:r>
            <a:r>
              <a:rPr lang="pl-PL" sz="1400" b="1" dirty="0"/>
              <a:t>jest Git? </a:t>
            </a:r>
            <a:endParaRPr lang="pl-PL" sz="1400" b="1" dirty="0" smtClean="0"/>
          </a:p>
          <a:p>
            <a:pPr marL="0" indent="0">
              <a:buNone/>
            </a:pPr>
            <a:r>
              <a:rPr lang="pl-PL" sz="1400" u="sng" dirty="0" smtClean="0">
                <a:hlinkClick r:id="rId2"/>
              </a:rPr>
              <a:t>https</a:t>
            </a:r>
            <a:r>
              <a:rPr lang="pl-PL" sz="1400" u="sng" dirty="0">
                <a:hlinkClick r:id="rId2"/>
              </a:rPr>
              <a:t>://www.youtube.com/watch?v=D6EI7EbEN4Q&amp;list=PLjHmWifVUNMKIGHmaGPVqSD-L6i1Zw-MH&amp;index=1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#2 Jak </a:t>
            </a:r>
            <a:r>
              <a:rPr lang="pl-PL" sz="1400" b="1" dirty="0"/>
              <a:t>zapisać </a:t>
            </a:r>
            <a:r>
              <a:rPr lang="pl-PL" sz="1400" b="1" dirty="0" smtClean="0"/>
              <a:t>zmiany - Kurs gita po 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3"/>
              </a:rPr>
              <a:t>https://www.youtube.com/watch?v=4bXuEv2R3W4&amp;list=PLjHmWifVUNMKIGHmaGPVqSD-L6i1Zw-MH&amp;index=5</a:t>
            </a:r>
            <a:r>
              <a:rPr lang="pl-PL" sz="1400" dirty="0" smtClean="0"/>
              <a:t> </a:t>
            </a:r>
          </a:p>
          <a:p>
            <a:r>
              <a:rPr lang="pl-PL" sz="1400" b="1" dirty="0" smtClean="0"/>
              <a:t>#3 Przestrzeń </a:t>
            </a:r>
            <a:r>
              <a:rPr lang="pl-PL" sz="1400" b="1" dirty="0"/>
              <a:t>robocza i </a:t>
            </a:r>
            <a:r>
              <a:rPr lang="pl-PL" sz="1400" b="1" dirty="0" err="1" smtClean="0"/>
              <a:t>stage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4"/>
              </a:rPr>
              <a:t>https</a:t>
            </a:r>
            <a:r>
              <a:rPr lang="pl-PL" sz="1400" u="sng" dirty="0">
                <a:hlinkClick r:id="rId4"/>
              </a:rPr>
              <a:t>://www.youtube.com/watch?v=gG80UsfMXsU&amp;list=PLjHmWifVUNMKIGHmaGPVqSD-L6i1Zw-MH&amp;index=3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#4 Zmiany </a:t>
            </a:r>
            <a:r>
              <a:rPr lang="pl-PL" sz="1400" b="1" dirty="0"/>
              <a:t>w </a:t>
            </a:r>
            <a:r>
              <a:rPr lang="pl-PL" sz="1400" b="1" dirty="0" smtClean="0"/>
              <a:t>git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5"/>
              </a:rPr>
              <a:t>https</a:t>
            </a:r>
            <a:r>
              <a:rPr lang="pl-PL" sz="1400" u="sng" dirty="0">
                <a:hlinkClick r:id="rId5"/>
              </a:rPr>
              <a:t>://www.youtube.com/watch?v=bdtaspSmFCk&amp;list=PLjHmWifVUNMKIGHmaGPVqSD-L6i1Zw-MH&amp;index=4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#5 Przeglądanie </a:t>
            </a:r>
            <a:r>
              <a:rPr lang="pl-PL" sz="1400" b="1" dirty="0"/>
              <a:t>historii, git log Kurs Git po 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6"/>
              </a:rPr>
              <a:t>https</a:t>
            </a:r>
            <a:r>
              <a:rPr lang="pl-PL" sz="1400" u="sng" dirty="0">
                <a:hlinkClick r:id="rId6"/>
              </a:rPr>
              <a:t>://www.youtube.com/watch?v=6e_jrbkqu70&amp;list=PLjHmWifVUNMKIGHmaGPVqSD-L6i1Zw-MH&amp;index=5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#6 Komentarze </a:t>
            </a:r>
            <a:r>
              <a:rPr lang="pl-PL" sz="1400" b="1" dirty="0"/>
              <a:t>dobre </a:t>
            </a:r>
            <a:r>
              <a:rPr lang="pl-PL" sz="1400" b="1" dirty="0" smtClean="0"/>
              <a:t>praktyki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7"/>
              </a:rPr>
              <a:t>https</a:t>
            </a:r>
            <a:r>
              <a:rPr lang="pl-PL" sz="1400" u="sng" dirty="0">
                <a:hlinkClick r:id="rId7"/>
              </a:rPr>
              <a:t>://www.youtube.com/watch?v=Vhx_Pd87BA0&amp;list=PLjHmWifVUNMKIGHmaGPVqSD-L6i1Zw-MH&amp;index=6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#7 Polecenie </a:t>
            </a:r>
            <a:r>
              <a:rPr lang="pl-PL" sz="1400" b="1" dirty="0"/>
              <a:t>git </a:t>
            </a:r>
            <a:r>
              <a:rPr lang="pl-PL" sz="1400" b="1" dirty="0" err="1" smtClean="0"/>
              <a:t>stash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8"/>
              </a:rPr>
              <a:t>https</a:t>
            </a:r>
            <a:r>
              <a:rPr lang="pl-PL" sz="1400" u="sng" dirty="0">
                <a:hlinkClick r:id="rId8"/>
              </a:rPr>
              <a:t>://www.youtube.com/watch?v=NXNNa7VyBd0&amp;list=PLjHmWifVUNMKIGHmaGPVqSD-L6i1Zw-MH&amp;index=7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#8 Czym </a:t>
            </a:r>
            <a:r>
              <a:rPr lang="pl-PL" sz="1400" b="1" dirty="0"/>
              <a:t>jest </a:t>
            </a:r>
            <a:r>
              <a:rPr lang="pl-PL" sz="1400" b="1" dirty="0" err="1"/>
              <a:t>branch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9"/>
              </a:rPr>
              <a:t>https</a:t>
            </a:r>
            <a:r>
              <a:rPr lang="pl-PL" sz="1400" u="sng" dirty="0">
                <a:hlinkClick r:id="rId9"/>
              </a:rPr>
              <a:t>://www.youtube.com/watch?v=I8lQK0NK0lY&amp;list=PLjHmWifVUNMKIGHmaGPVqSD-L6i1Zw-MH&amp;index=8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#9 Zdalne </a:t>
            </a:r>
            <a:r>
              <a:rPr lang="pl-PL" sz="1400" b="1" dirty="0"/>
              <a:t>repozytorium i </a:t>
            </a:r>
            <a:r>
              <a:rPr lang="pl-PL" sz="1400" b="1" dirty="0" err="1" smtClean="0"/>
              <a:t>fork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0"/>
              </a:rPr>
              <a:t>https</a:t>
            </a:r>
            <a:r>
              <a:rPr lang="pl-PL" sz="1400" u="sng" dirty="0">
                <a:hlinkClick r:id="rId10"/>
              </a:rPr>
              <a:t>://www.youtube.com/watch?v=7myDXGfEnds&amp;list=PLjHmWifVUNMKIGHmaGPVqSD-L6i1Zw-MH&amp;index=9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#10 Rozwiązywanie konfliktów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1"/>
              </a:rPr>
              <a:t>https</a:t>
            </a:r>
            <a:r>
              <a:rPr lang="pl-PL" sz="1400" u="sng" dirty="0">
                <a:hlinkClick r:id="rId11"/>
              </a:rPr>
              <a:t>://www.youtube.com/watch?v=mxDN0rYQyGA&amp;list=PLjHmWifVUNMKIGHmaGPVqSD-L6i1Zw-MH&amp;index=10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#11 Czym </a:t>
            </a:r>
            <a:r>
              <a:rPr lang="pl-PL" sz="1400" b="1" dirty="0"/>
              <a:t>jest </a:t>
            </a:r>
            <a:r>
              <a:rPr lang="pl-PL" sz="1400" b="1" dirty="0" err="1"/>
              <a:t>rebase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2"/>
              </a:rPr>
              <a:t>https</a:t>
            </a:r>
            <a:r>
              <a:rPr lang="pl-PL" sz="1400" u="sng" dirty="0">
                <a:hlinkClick r:id="rId12"/>
              </a:rPr>
              <a:t>://www.youtube.com/watch?v=OvqJ5RDg7rk&amp;list=PLjHmWifVUNMKIGHmaGPVqSD-L6i1Zw-MH&amp;index=11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#12 Czym </a:t>
            </a:r>
            <a:r>
              <a:rPr lang="pl-PL" sz="1400" b="1" dirty="0"/>
              <a:t>są </a:t>
            </a:r>
            <a:r>
              <a:rPr lang="pl-PL" sz="1400" b="1" dirty="0" err="1"/>
              <a:t>tagi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3"/>
              </a:rPr>
              <a:t>https</a:t>
            </a:r>
            <a:r>
              <a:rPr lang="pl-PL" sz="1400" u="sng" dirty="0">
                <a:hlinkClick r:id="rId13"/>
              </a:rPr>
              <a:t>://</a:t>
            </a:r>
            <a:r>
              <a:rPr lang="pl-PL" sz="1400" u="sng" dirty="0" smtClean="0">
                <a:hlinkClick r:id="rId13"/>
              </a:rPr>
              <a:t>www.youtube.com/watch?v=1g6QTpOGDzU&amp;list=PLjHmWifVUNMKIGHmaGPVqSD-L6i1Zw-MH&amp;index=12</a:t>
            </a: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Kurs Git po Polsku!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6455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14464</TotalTime>
  <Words>195</Words>
  <Application>Microsoft Office PowerPoint</Application>
  <PresentationFormat>Pokaz na ekranie (16:9)</PresentationFormat>
  <Paragraphs>45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Kontrola Wersji Oprogramowania  Zasoby sieciowe (sznurki)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147</cp:revision>
  <dcterms:created xsi:type="dcterms:W3CDTF">2020-11-25T08:11:53Z</dcterms:created>
  <dcterms:modified xsi:type="dcterms:W3CDTF">2021-04-27T09:02:34Z</dcterms:modified>
</cp:coreProperties>
</file>