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9" r:id="rId4"/>
    <p:sldId id="262" r:id="rId5"/>
    <p:sldId id="261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59" r:id="rId1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37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</a:t>
            </a:r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  <a:endParaRPr lang="fr-FR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you@example.com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err="1" smtClean="0"/>
              <a:t>Workflow</a:t>
            </a:r>
            <a:endParaRPr lang="en-US" sz="1200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87</Words>
  <Application>Microsoft Office PowerPoint</Application>
  <PresentationFormat>Pokaz na ekranie (16:9)</PresentationFormat>
  <Paragraphs>33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20</cp:revision>
  <dcterms:created xsi:type="dcterms:W3CDTF">2020-11-25T08:11:53Z</dcterms:created>
  <dcterms:modified xsi:type="dcterms:W3CDTF">2021-03-06T21:02:08Z</dcterms:modified>
</cp:coreProperties>
</file>