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309" r:id="rId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08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Wersji Oprogramowania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14074</TotalTime>
  <Words>5</Words>
  <Application>Microsoft Office PowerPoint</Application>
  <PresentationFormat>Pokaz na ekranie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Kontrola Wersji Oprogramowania  GitLab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133</cp:revision>
  <dcterms:created xsi:type="dcterms:W3CDTF">2020-11-25T08:11:53Z</dcterms:created>
  <dcterms:modified xsi:type="dcterms:W3CDTF">2021-04-23T05:50:41Z</dcterms:modified>
</cp:coreProperties>
</file>