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10" r:id="rId2"/>
    <p:sldId id="309" r:id="rId3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-96" y="-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630C-9AF6-49E5-9919-D038F5C57BF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3A722-0ED5-470C-A993-7FFBEE23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4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22E3-32CA-40BB-949D-A04DA951D7A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gitla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84456" y="2355726"/>
            <a:ext cx="7615935" cy="1584176"/>
          </a:xfrm>
        </p:spPr>
        <p:txBody>
          <a:bodyPr>
            <a:normAutofit/>
          </a:bodyPr>
          <a:lstStyle/>
          <a:p>
            <a:pPr algn="l"/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Kontrola Wersji Oprogramowania </a:t>
            </a:r>
            <a:b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Zasoby sieciowe (sznurki)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67544" y="42906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7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427734"/>
            <a:ext cx="8229600" cy="2166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 smtClean="0">
                <a:latin typeface="+mj-lt"/>
              </a:rPr>
              <a:t>Kurs Git od podstaw</a:t>
            </a:r>
            <a:endParaRPr lang="pl-PL" sz="1600" dirty="0" smtClean="0">
              <a:latin typeface="+mj-lt"/>
              <a:hlinkClick r:id="rId2"/>
            </a:endParaRPr>
          </a:p>
          <a:p>
            <a:pPr marL="0" indent="0">
              <a:buNone/>
            </a:pPr>
            <a:r>
              <a:rPr lang="pl-PL" sz="1600" dirty="0" smtClean="0">
                <a:latin typeface="+mj-lt"/>
                <a:hlinkClick r:id="rId2"/>
              </a:rPr>
              <a:t>https</a:t>
            </a:r>
            <a:r>
              <a:rPr lang="pl-PL" sz="1600" dirty="0">
                <a:latin typeface="+mj-lt"/>
                <a:hlinkClick r:id="rId2"/>
              </a:rPr>
              <a:t>://</a:t>
            </a:r>
            <a:r>
              <a:rPr lang="pl-PL" sz="1600" dirty="0" smtClean="0">
                <a:latin typeface="+mj-lt"/>
                <a:hlinkClick r:id="rId2"/>
              </a:rPr>
              <a:t>youtube.com/playlist?list=PLjHmWifVUNMKIGHmaGPVqSD-L6i1Zw-MH</a:t>
            </a: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2"/>
              </a:rPr>
              <a:t/>
            </a:r>
            <a:br>
              <a:rPr lang="pl-PL" sz="1600" dirty="0">
                <a:latin typeface="+mj-lt"/>
                <a:hlinkClick r:id="rId2"/>
              </a:rPr>
            </a:br>
            <a:r>
              <a:rPr lang="pl-PL" sz="1600" dirty="0">
                <a:latin typeface="+mj-lt"/>
                <a:hlinkClick r:id="rId2"/>
              </a:rPr>
              <a:t>https://gitlab.com</a:t>
            </a:r>
            <a:r>
              <a:rPr lang="pl-PL" sz="1600" dirty="0" smtClean="0">
                <a:latin typeface="+mj-lt"/>
                <a:hlinkClick r:id="rId2"/>
              </a:rPr>
              <a:t>/</a:t>
            </a:r>
            <a:endParaRPr lang="pl-PL" sz="1600" dirty="0" smtClean="0">
              <a:latin typeface="+mj-lt"/>
            </a:endParaRP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3"/>
              </a:rPr>
              <a:t>https://git-scm.com</a:t>
            </a:r>
            <a:r>
              <a:rPr lang="pl-PL" sz="1600" dirty="0" smtClean="0">
                <a:latin typeface="+mj-lt"/>
                <a:hlinkClick r:id="rId3"/>
              </a:rPr>
              <a:t>/</a:t>
            </a:r>
            <a:endParaRPr lang="pl-PL" sz="1600" dirty="0" smtClean="0">
              <a:latin typeface="+mj-lt"/>
            </a:endParaRP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</p:txBody>
      </p:sp>
      <p:pic>
        <p:nvPicPr>
          <p:cNvPr id="1026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131590"/>
            <a:ext cx="2116656" cy="88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2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estandardowy 3">
      <a:majorFont>
        <a:latin typeface="VerENDA"/>
        <a:ea typeface=""/>
        <a:cs typeface=""/>
      </a:majorFont>
      <a:minorFont>
        <a:latin typeface="Verend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14356</TotalTime>
  <Words>12</Words>
  <Application>Microsoft Office PowerPoint</Application>
  <PresentationFormat>Pokaz na ekranie (16:9)</PresentationFormat>
  <Paragraphs>6</Paragraphs>
  <Slides>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Motyw pakietu Office</vt:lpstr>
      <vt:lpstr>Kontrola Wersji Oprogramowania  Zasoby sieciowe (sznurki)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Roksana</dc:creator>
  <cp:lastModifiedBy>a.kwiek</cp:lastModifiedBy>
  <cp:revision>136</cp:revision>
  <dcterms:created xsi:type="dcterms:W3CDTF">2020-11-25T08:11:53Z</dcterms:created>
  <dcterms:modified xsi:type="dcterms:W3CDTF">2021-04-26T10:51:25Z</dcterms:modified>
</cp:coreProperties>
</file>