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0" r:id="rId2"/>
    <p:sldId id="309" r:id="rId3"/>
    <p:sldId id="270" r:id="rId4"/>
    <p:sldId id="271" r:id="rId5"/>
    <p:sldId id="296" r:id="rId6"/>
    <p:sldId id="295" r:id="rId7"/>
    <p:sldId id="272" r:id="rId8"/>
    <p:sldId id="256" r:id="rId9"/>
    <p:sldId id="262" r:id="rId10"/>
    <p:sldId id="301" r:id="rId11"/>
    <p:sldId id="265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61" r:id="rId20"/>
    <p:sldId id="297" r:id="rId21"/>
    <p:sldId id="267" r:id="rId22"/>
    <p:sldId id="268" r:id="rId23"/>
    <p:sldId id="277" r:id="rId24"/>
    <p:sldId id="25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 Git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Terminologia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 err="1"/>
              <a:t>branch</a:t>
            </a:r>
            <a:r>
              <a:rPr lang="pl-PL" sz="1200" dirty="0"/>
              <a:t> – gałąź, czyli indywidualna ścieżka rozwojowa aplikacji</a:t>
            </a:r>
          </a:p>
          <a:p>
            <a:pPr marL="0" indent="0">
              <a:buNone/>
            </a:pPr>
            <a:r>
              <a:rPr lang="pl-PL" sz="1200" b="1" dirty="0"/>
              <a:t>master</a:t>
            </a:r>
            <a:r>
              <a:rPr lang="pl-PL" sz="1200" dirty="0"/>
              <a:t> – gałąź, na której znajduje się produkcyjna wersja </a:t>
            </a:r>
            <a:r>
              <a:rPr lang="pl-PL" sz="1200" dirty="0" smtClean="0"/>
              <a:t>kodu</a:t>
            </a:r>
          </a:p>
          <a:p>
            <a:pPr marL="0" indent="0">
              <a:buNone/>
            </a:pPr>
            <a:r>
              <a:rPr lang="pl-PL" sz="1200" dirty="0" err="1" smtClean="0"/>
              <a:t>develop</a:t>
            </a:r>
            <a:r>
              <a:rPr lang="pl-PL" sz="1200" dirty="0" smtClean="0"/>
              <a:t> – gałąź rozwojowa</a:t>
            </a:r>
          </a:p>
          <a:p>
            <a:pPr marL="0" indent="0">
              <a:buNone/>
            </a:pPr>
            <a:r>
              <a:rPr lang="pl-PL" sz="1200" dirty="0" err="1" smtClean="0"/>
              <a:t>feature</a:t>
            </a:r>
            <a:r>
              <a:rPr lang="pl-PL" sz="1200" dirty="0" smtClean="0"/>
              <a:t> – gałąź rozwojowa nowej funkcjonalności aplikacji</a:t>
            </a:r>
          </a:p>
          <a:p>
            <a:pPr marL="0" indent="0">
              <a:buNone/>
            </a:pPr>
            <a:r>
              <a:rPr lang="pl-PL" sz="1200" dirty="0" err="1" smtClean="0"/>
              <a:t>release</a:t>
            </a:r>
            <a:r>
              <a:rPr lang="pl-PL" sz="1200" dirty="0" smtClean="0"/>
              <a:t> – gałąź zawierająca kolejne wersje produkcyjne aplikacji</a:t>
            </a:r>
          </a:p>
          <a:p>
            <a:pPr marL="0" indent="0">
              <a:buNone/>
            </a:pPr>
            <a:r>
              <a:rPr lang="pl-PL" sz="1200" dirty="0" err="1" smtClean="0"/>
              <a:t>hotfix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gałąź poprawki kodu aplikacji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smtClean="0"/>
              <a:t>HEAD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wskaźnik </a:t>
            </a:r>
            <a:r>
              <a:rPr lang="pl-PL" sz="1200" dirty="0"/>
              <a:t>na lokalną gałąź, na której właśnie się </a:t>
            </a:r>
            <a:r>
              <a:rPr lang="pl-PL" sz="1200" dirty="0" smtClean="0"/>
              <a:t>znajdujesz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commit</a:t>
            </a:r>
            <a:r>
              <a:rPr lang="pl-PL" sz="1200" b="1" dirty="0" smtClean="0"/>
              <a:t>  -</a:t>
            </a:r>
            <a:r>
              <a:rPr lang="pl-PL" sz="1200" b="1" dirty="0" err="1" smtClean="0"/>
              <a:t>am</a:t>
            </a:r>
            <a:r>
              <a:rPr lang="pl-PL" sz="1200" b="1" dirty="0" smtClean="0"/>
              <a:t> „</a:t>
            </a:r>
            <a:r>
              <a:rPr lang="pl-PL" sz="1200" b="1" dirty="0" err="1" smtClean="0"/>
              <a:t>message</a:t>
            </a:r>
            <a:r>
              <a:rPr lang="pl-PL" sz="1200" b="1" dirty="0" smtClean="0"/>
              <a:t>”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26" name="Picture 2" descr="A commit and its tre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36358"/>
            <a:ext cx="5633529" cy="31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track</a:t>
            </a:r>
            <a:endParaRPr lang="pl-PL" sz="1200" b="1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050" name="Picture 2" descr="Commits and their par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4553"/>
            <a:ext cx="6251848" cy="20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Branch</a:t>
            </a:r>
            <a:endParaRPr lang="pl-PL" sz="1200" b="1" dirty="0" smtClean="0"/>
          </a:p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3074" name="Picture 2" descr="Two branches pointing into the same series of com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5646"/>
            <a:ext cx="5531768" cy="22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HEAD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098" name="Picture 2" descr="HEAD pointing to a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75784" cy="33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122" name="Picture 2" descr="HEAD points to the current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03598"/>
            <a:ext cx="563540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commit</a:t>
            </a:r>
            <a:r>
              <a:rPr lang="pl-PL" sz="1200" b="1" dirty="0" smtClean="0"/>
              <a:t>…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146" name="Picture 2" descr="The HEAD branch moves forward when a commit is ma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6726444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marge</a:t>
            </a:r>
            <a:r>
              <a:rPr lang="pl-PL" sz="1200" b="1" dirty="0" smtClean="0"/>
              <a:t> iss53</a:t>
            </a:r>
            <a:endParaRPr lang="en-US" sz="1200" dirty="0"/>
          </a:p>
        </p:txBody>
      </p:sp>
      <p:pic>
        <p:nvPicPr>
          <p:cNvPr id="7170" name="Picture 2" descr="A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3"/>
            <a:ext cx="7250844" cy="28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Git - rozproszony system kontroli wersji oprogramowania.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Stworzył go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inus </a:t>
            </a:r>
            <a:r>
              <a:rPr lang="pl-PL" sz="1600" dirty="0" err="1">
                <a:latin typeface="+mj-lt"/>
              </a:rPr>
              <a:t>T</a:t>
            </a:r>
            <a:r>
              <a:rPr lang="pl-PL" sz="1600" dirty="0" err="1" smtClean="0">
                <a:latin typeface="+mj-lt"/>
              </a:rPr>
              <a:t>orvalds</a:t>
            </a:r>
            <a:r>
              <a:rPr lang="pl-PL" sz="1600" dirty="0" smtClean="0">
                <a:latin typeface="+mj-lt"/>
              </a:rPr>
              <a:t> jako narzędzie wspomagające rozwój jądra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inux. </a:t>
            </a:r>
          </a:p>
          <a:p>
            <a:r>
              <a:rPr lang="pl-PL" sz="1600" dirty="0" smtClean="0">
                <a:latin typeface="+mj-lt"/>
              </a:rPr>
              <a:t>Git stanowi wolne oprogramowanie</a:t>
            </a:r>
          </a:p>
          <a:p>
            <a:r>
              <a:rPr lang="pl-PL" sz="1600" dirty="0" smtClean="0">
                <a:latin typeface="+mj-lt"/>
              </a:rPr>
              <a:t>Został opublikowany na licencji GNU GPL w wersji 2. 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Relacje i działania w repozytorium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400050" lvl="1" indent="0">
              <a:buNone/>
            </a:pPr>
            <a:endParaRPr lang="pl-PL" sz="900" dirty="0" smtClean="0">
              <a:hlinkClick r:id="rId2"/>
            </a:endParaRPr>
          </a:p>
          <a:p>
            <a:pPr marL="400050" lvl="1" indent="0">
              <a:buNone/>
            </a:pPr>
            <a:r>
              <a:rPr lang="pl-PL" sz="900" dirty="0" smtClean="0">
                <a:hlinkClick r:id="rId2"/>
              </a:rPr>
              <a:t>https</a:t>
            </a:r>
            <a:r>
              <a:rPr lang="pl-PL" sz="900" dirty="0">
                <a:hlinkClick r:id="rId2"/>
              </a:rPr>
              <a:t>://</a:t>
            </a:r>
            <a:r>
              <a:rPr lang="pl-PL" sz="900" dirty="0" smtClean="0">
                <a:hlinkClick r:id="rId2"/>
              </a:rPr>
              <a:t>www.atlassian.com/git/tutorials/setting-up-a-repository/git-config</a:t>
            </a:r>
            <a:endParaRPr lang="pl-PL" sz="900" dirty="0" smtClean="0"/>
          </a:p>
          <a:p>
            <a:pPr marL="400050" lvl="1" indent="0">
              <a:buNone/>
            </a:pPr>
            <a:endParaRPr lang="pl-PL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sz="1000" dirty="0" smtClean="0"/>
              <a:t>GitLab </a:t>
            </a:r>
            <a:endParaRPr lang="pl-PL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you@example.com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800" dirty="0">
                <a:hlinkClick r:id="rId2"/>
              </a:rPr>
              <a:t>https://www.atlassian.com/git/tutorials/setting-up-a-repository/git-config</a:t>
            </a:r>
            <a:endParaRPr lang="pl-PL" sz="800" dirty="0"/>
          </a:p>
          <a:p>
            <a:pPr marL="400050" lvl="1" indent="0">
              <a:buNone/>
            </a:pP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ale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i historia 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–n (n – liczba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commitów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–(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 log –format=„%h 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(%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– gałęzie</a:t>
            </a:r>
          </a:p>
          <a:p>
            <a:pPr marL="0" indent="0">
              <a:buNone/>
            </a:pPr>
            <a:endParaRPr lang="pl-PL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14072</TotalTime>
  <Words>411</Words>
  <Application>Microsoft Office PowerPoint</Application>
  <PresentationFormat>Pokaz na ekranie (16:9)</PresentationFormat>
  <Paragraphs>125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Motyw pakietu Office</vt:lpstr>
      <vt:lpstr>Rozwój oprogramowania dla żółtodziobów Software Developing for Dummies System Kontroli Wersji Oprogramowania Git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Rozwój oprogramowania dla żółtodziobów Software Developing for Dummies System Kontroli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133</cp:revision>
  <dcterms:created xsi:type="dcterms:W3CDTF">2020-11-25T08:11:53Z</dcterms:created>
  <dcterms:modified xsi:type="dcterms:W3CDTF">2021-04-23T12:30:26Z</dcterms:modified>
</cp:coreProperties>
</file>