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0" r:id="rId2"/>
    <p:sldId id="309" r:id="rId3"/>
    <p:sldId id="313" r:id="rId4"/>
    <p:sldId id="311" r:id="rId5"/>
    <p:sldId id="312" r:id="rId6"/>
    <p:sldId id="314" r:id="rId7"/>
    <p:sldId id="315" r:id="rId8"/>
    <p:sldId id="316" r:id="rId9"/>
    <p:sldId id="317" r:id="rId10"/>
    <p:sldId id="318" r:id="rId11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Wersji Oprogramowania 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– Tworzenie projektu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6759" y="1707654"/>
            <a:ext cx="7211585" cy="654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>
                <a:latin typeface="+mj-lt"/>
              </a:rPr>
              <a:t>Po utworzeniu projektu można powiązać go z projektem lokalnym na dwa sposoby.</a:t>
            </a:r>
          </a:p>
          <a:p>
            <a:pPr>
              <a:buFont typeface="+mj-lt"/>
              <a:buAutoNum type="arabicPeriod"/>
            </a:pPr>
            <a:r>
              <a:rPr lang="pl-PL" sz="1400" dirty="0" smtClean="0">
                <a:latin typeface="+mj-lt"/>
              </a:rPr>
              <a:t>Sklonować projekt na lokalną maszynę (</a:t>
            </a:r>
            <a:r>
              <a:rPr lang="pl-P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pl-PL" sz="1400" dirty="0" smtClean="0">
                <a:latin typeface="+mj-lt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pl-PL" sz="1400" dirty="0" smtClean="0">
                <a:latin typeface="+mj-lt"/>
              </a:rPr>
              <a:t>Zainicjować projekt na maszynie lokalnej i wysłać go (</a:t>
            </a:r>
            <a:r>
              <a:rPr lang="pl-P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l-PL" sz="1400" dirty="0" smtClean="0">
                <a:latin typeface="+mj-lt"/>
              </a:rPr>
              <a:t>) do zdalnego repozytorium.</a:t>
            </a:r>
            <a:endParaRPr lang="pl-PL" sz="1400" dirty="0" smtClean="0">
              <a:latin typeface="+mj-lt"/>
            </a:endParaRPr>
          </a:p>
        </p:txBody>
      </p:sp>
      <p:sp>
        <p:nvSpPr>
          <p:cNvPr id="2" name="AutoShape 2" descr="GitLab – Wikipedia, wolna encyklopedia"/>
          <p:cNvSpPr>
            <a:spLocks noChangeAspect="1" noChangeArrowheads="1"/>
          </p:cNvSpPr>
          <p:nvPr/>
        </p:nvSpPr>
        <p:spPr bwMode="auto">
          <a:xfrm>
            <a:off x="155575" y="-6096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GitLab – Wikipedia, wolna encyklopedia"/>
          <p:cNvSpPr>
            <a:spLocks noChangeAspect="1" noChangeArrowheads="1"/>
          </p:cNvSpPr>
          <p:nvPr/>
        </p:nvSpPr>
        <p:spPr bwMode="auto">
          <a:xfrm>
            <a:off x="307975" y="-4572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6" descr="GitLab – Wikipedia, wolna encyklopedia"/>
          <p:cNvSpPr>
            <a:spLocks noChangeAspect="1" noChangeArrowheads="1"/>
          </p:cNvSpPr>
          <p:nvPr/>
        </p:nvSpPr>
        <p:spPr bwMode="auto">
          <a:xfrm>
            <a:off x="460375" y="-3048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38110" y="4371950"/>
            <a:ext cx="8229600" cy="65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200" dirty="0" smtClean="0">
                <a:latin typeface="+mj-lt"/>
              </a:rPr>
              <a:t>Dodatkowe opcje projektu mogą zostać skonfigurowane po jego utworzeniu, w zakładce ustawień ogólnych</a:t>
            </a:r>
          </a:p>
          <a:p>
            <a:pPr marL="0" indent="0">
              <a:buNone/>
            </a:pPr>
            <a:endParaRPr lang="pl-PL" sz="1200" dirty="0" smtClean="0">
              <a:latin typeface="+mj-lt"/>
            </a:endParaRPr>
          </a:p>
          <a:p>
            <a:pPr>
              <a:buFont typeface="+mj-lt"/>
              <a:buAutoNum type="arabicPeriod"/>
            </a:pPr>
            <a:endParaRPr lang="pl-PL" sz="1200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470537" y="1139974"/>
            <a:ext cx="8229600" cy="6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600" smtClean="0">
                <a:latin typeface="+mj-lt"/>
              </a:rPr>
              <a:t>Tworzenie nowego projektu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4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Odzwierciedleniem lokalnego repozytorium git jest repozytorium zdalne.</a:t>
            </a:r>
          </a:p>
          <a:p>
            <a:r>
              <a:rPr lang="pl-PL" sz="1600" dirty="0" smtClean="0">
                <a:latin typeface="+mj-lt"/>
              </a:rPr>
              <a:t>Jednym z systemów pozwalających na obsługę zdalnego repozytorium jest GitLab</a:t>
            </a:r>
          </a:p>
          <a:p>
            <a:r>
              <a:rPr lang="pl-PL" sz="1600" dirty="0" smtClean="0">
                <a:latin typeface="+mj-lt"/>
              </a:rPr>
              <a:t>Aby zagwarantować możliwość współpracy ze zdalnym repozytorium należy powiązać lokalne repozytorium git z jego </a:t>
            </a:r>
            <a:endParaRPr lang="pl-PL" sz="1600" dirty="0" smtClean="0">
              <a:latin typeface="+mj-lt"/>
            </a:endParaRPr>
          </a:p>
        </p:txBody>
      </p:sp>
      <p:sp>
        <p:nvSpPr>
          <p:cNvPr id="2" name="AutoShape 2" descr="GitLab – Wikipedia, wolna encyklopedia"/>
          <p:cNvSpPr>
            <a:spLocks noChangeAspect="1" noChangeArrowheads="1"/>
          </p:cNvSpPr>
          <p:nvPr/>
        </p:nvSpPr>
        <p:spPr bwMode="auto">
          <a:xfrm>
            <a:off x="155575" y="-6096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GitLab – Wikipedia, wolna encyklopedia"/>
          <p:cNvSpPr>
            <a:spLocks noChangeAspect="1" noChangeArrowheads="1"/>
          </p:cNvSpPr>
          <p:nvPr/>
        </p:nvSpPr>
        <p:spPr bwMode="auto">
          <a:xfrm>
            <a:off x="307975" y="-4572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6" descr="GitLab – Wikipedia, wolna encyklopedia"/>
          <p:cNvSpPr>
            <a:spLocks noChangeAspect="1" noChangeArrowheads="1"/>
          </p:cNvSpPr>
          <p:nvPr/>
        </p:nvSpPr>
        <p:spPr bwMode="auto">
          <a:xfrm>
            <a:off x="460375" y="-3048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19150"/>
            <a:ext cx="35909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itLab – Wikipedia, wolna encyklopedia"/>
          <p:cNvSpPr>
            <a:spLocks noChangeAspect="1" noChangeArrowheads="1"/>
          </p:cNvSpPr>
          <p:nvPr/>
        </p:nvSpPr>
        <p:spPr bwMode="auto">
          <a:xfrm>
            <a:off x="155575" y="-6096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GitLab – Wikipedia, wolna encyklopedia"/>
          <p:cNvSpPr>
            <a:spLocks noChangeAspect="1" noChangeArrowheads="1"/>
          </p:cNvSpPr>
          <p:nvPr/>
        </p:nvSpPr>
        <p:spPr bwMode="auto">
          <a:xfrm>
            <a:off x="307975" y="-4572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6" descr="GitLab – Wikipedia, wolna encyklopedia"/>
          <p:cNvSpPr>
            <a:spLocks noChangeAspect="1" noChangeArrowheads="1"/>
          </p:cNvSpPr>
          <p:nvPr/>
        </p:nvSpPr>
        <p:spPr bwMode="auto">
          <a:xfrm>
            <a:off x="460375" y="-3048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074" name="Picture 2" descr="G:\Tematy\Git\gitlab-tutorial\GitLab tutorial\PSLab\Tworzenie projektu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14934"/>
            <a:ext cx="5040000" cy="28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7975" y="2939963"/>
            <a:ext cx="8229600" cy="654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b="1" dirty="0" smtClean="0">
                <a:latin typeface="+mj-lt"/>
              </a:rPr>
              <a:t>Tworzenie nowego projektu</a:t>
            </a:r>
          </a:p>
          <a:p>
            <a:pPr>
              <a:buFont typeface="+mj-lt"/>
              <a:buAutoNum type="arabicPeriod"/>
            </a:pPr>
            <a:r>
              <a:rPr lang="pl-PL" sz="1200" dirty="0" smtClean="0">
                <a:latin typeface="+mj-lt"/>
              </a:rPr>
              <a:t>Zalogowaniu do systemu GitLab</a:t>
            </a:r>
          </a:p>
          <a:p>
            <a:pPr>
              <a:buFont typeface="+mj-lt"/>
              <a:buAutoNum type="arabicPeriod"/>
            </a:pPr>
            <a:r>
              <a:rPr lang="pl-PL" sz="1200" dirty="0" smtClean="0">
                <a:latin typeface="+mj-lt"/>
              </a:rPr>
              <a:t>Wyświetlić kartę widoku projektów</a:t>
            </a:r>
          </a:p>
          <a:p>
            <a:pPr>
              <a:buFont typeface="+mj-lt"/>
              <a:buAutoNum type="arabicPeriod"/>
            </a:pPr>
            <a:r>
              <a:rPr lang="pl-PL" sz="1200" dirty="0" smtClean="0">
                <a:latin typeface="+mj-lt"/>
              </a:rPr>
              <a:t>Wybrać pole </a:t>
            </a:r>
            <a:r>
              <a:rPr lang="pl-PL" sz="1200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pl-PL" sz="1200" dirty="0" err="1" smtClean="0">
                <a:solidFill>
                  <a:srgbClr val="0070C0"/>
                </a:solidFill>
                <a:latin typeface="+mj-lt"/>
              </a:rPr>
              <a:t>project</a:t>
            </a:r>
            <a:endParaRPr lang="pl-PL" sz="1200" dirty="0" smtClean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7" name="Łącznik prosty ze strzałką 6"/>
          <p:cNvCxnSpPr/>
          <p:nvPr/>
        </p:nvCxnSpPr>
        <p:spPr>
          <a:xfrm flipV="1">
            <a:off x="5292080" y="1941418"/>
            <a:ext cx="360040" cy="758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/>
          <p:nvPr/>
        </p:nvSpPr>
        <p:spPr>
          <a:xfrm>
            <a:off x="4732999" y="272238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rgbClr val="0070C0"/>
                </a:solidFill>
              </a:rPr>
              <a:t>New </a:t>
            </a:r>
            <a:r>
              <a:rPr lang="pl-PL" sz="1100" dirty="0" err="1" smtClean="0">
                <a:solidFill>
                  <a:srgbClr val="0070C0"/>
                </a:solidFill>
              </a:rPr>
              <a:t>project</a:t>
            </a:r>
            <a:endParaRPr lang="pl-PL" sz="1100" dirty="0">
              <a:solidFill>
                <a:srgbClr val="0070C0"/>
              </a:solidFill>
            </a:endParaRPr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318137" y="987574"/>
            <a:ext cx="8229600" cy="6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600" smtClean="0">
                <a:latin typeface="+mj-lt"/>
              </a:rPr>
              <a:t>Tworzenie nowego projektu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2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itLab – Wikipedia, wolna encyklopedia"/>
          <p:cNvSpPr>
            <a:spLocks noChangeAspect="1" noChangeArrowheads="1"/>
          </p:cNvSpPr>
          <p:nvPr/>
        </p:nvSpPr>
        <p:spPr bwMode="auto">
          <a:xfrm>
            <a:off x="155575" y="-6096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GitLab – Wikipedia, wolna encyklopedia"/>
          <p:cNvSpPr>
            <a:spLocks noChangeAspect="1" noChangeArrowheads="1"/>
          </p:cNvSpPr>
          <p:nvPr/>
        </p:nvSpPr>
        <p:spPr bwMode="auto">
          <a:xfrm>
            <a:off x="307975" y="-4572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6" descr="GitLab – Wikipedia, wolna encyklopedia"/>
          <p:cNvSpPr>
            <a:spLocks noChangeAspect="1" noChangeArrowheads="1"/>
          </p:cNvSpPr>
          <p:nvPr/>
        </p:nvSpPr>
        <p:spPr bwMode="auto">
          <a:xfrm>
            <a:off x="460375" y="-3048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2" name="Picture 8" descr="G:\Tematy\Git\gitlab-tutorial\GitLab tutorial\PSLab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491630"/>
            <a:ext cx="5040000" cy="27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ymbol zastępczy zawartości 2"/>
          <p:cNvSpPr txBox="1">
            <a:spLocks/>
          </p:cNvSpPr>
          <p:nvPr/>
        </p:nvSpPr>
        <p:spPr>
          <a:xfrm>
            <a:off x="307975" y="2939963"/>
            <a:ext cx="8229600" cy="65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200" b="1" dirty="0" smtClean="0">
                <a:latin typeface="+mj-lt"/>
              </a:rPr>
              <a:t>Tworzenie nowego projektu</a:t>
            </a:r>
          </a:p>
          <a:p>
            <a:pPr>
              <a:buFont typeface="+mj-lt"/>
              <a:buAutoNum type="arabicPeriod"/>
            </a:pPr>
            <a:r>
              <a:rPr lang="pl-PL" sz="1200" dirty="0" smtClean="0">
                <a:latin typeface="+mj-lt"/>
              </a:rPr>
              <a:t>Wybrać opcję </a:t>
            </a:r>
            <a:r>
              <a:rPr lang="pl-PL" sz="1200" dirty="0" err="1">
                <a:latin typeface="+mj-lt"/>
              </a:rPr>
              <a:t>C</a:t>
            </a:r>
            <a:r>
              <a:rPr lang="pl-PL" sz="1200" dirty="0" err="1" smtClean="0">
                <a:latin typeface="+mj-lt"/>
              </a:rPr>
              <a:t>reate</a:t>
            </a:r>
            <a:r>
              <a:rPr lang="pl-PL" sz="1200" dirty="0" smtClean="0">
                <a:latin typeface="+mj-lt"/>
              </a:rPr>
              <a:t> a </a:t>
            </a:r>
            <a:r>
              <a:rPr lang="pl-PL" sz="1200" dirty="0" err="1" smtClean="0">
                <a:latin typeface="+mj-lt"/>
              </a:rPr>
              <a:t>project</a:t>
            </a:r>
            <a:endParaRPr lang="pl-PL" sz="1200" dirty="0" smtClean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8" name="Łącznik prosty ze strzałką 7"/>
          <p:cNvCxnSpPr/>
          <p:nvPr/>
        </p:nvCxnSpPr>
        <p:spPr>
          <a:xfrm flipV="1">
            <a:off x="2843808" y="2427734"/>
            <a:ext cx="64807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ymbol zastępczy zawartości 2"/>
          <p:cNvSpPr>
            <a:spLocks noGrp="1"/>
          </p:cNvSpPr>
          <p:nvPr>
            <p:ph idx="1"/>
          </p:nvPr>
        </p:nvSpPr>
        <p:spPr>
          <a:xfrm>
            <a:off x="318137" y="987574"/>
            <a:ext cx="8229600" cy="65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Tworzenie nowego projektu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7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18137" y="987574"/>
            <a:ext cx="8229600" cy="65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Tworzenie nowego projektu</a:t>
            </a:r>
            <a:endParaRPr lang="pl-PL" sz="1600" dirty="0" smtClean="0">
              <a:latin typeface="+mj-lt"/>
            </a:endParaRPr>
          </a:p>
        </p:txBody>
      </p:sp>
      <p:sp>
        <p:nvSpPr>
          <p:cNvPr id="2" name="AutoShape 2" descr="GitLab – Wikipedia, wolna encyklopedia"/>
          <p:cNvSpPr>
            <a:spLocks noChangeAspect="1" noChangeArrowheads="1"/>
          </p:cNvSpPr>
          <p:nvPr/>
        </p:nvSpPr>
        <p:spPr bwMode="auto">
          <a:xfrm>
            <a:off x="155575" y="-6096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GitLab – Wikipedia, wolna encyklopedia"/>
          <p:cNvSpPr>
            <a:spLocks noChangeAspect="1" noChangeArrowheads="1"/>
          </p:cNvSpPr>
          <p:nvPr/>
        </p:nvSpPr>
        <p:spPr bwMode="auto">
          <a:xfrm>
            <a:off x="307975" y="-4572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6" descr="GitLab – Wikipedia, wolna encyklopedia"/>
          <p:cNvSpPr>
            <a:spLocks noChangeAspect="1" noChangeArrowheads="1"/>
          </p:cNvSpPr>
          <p:nvPr/>
        </p:nvSpPr>
        <p:spPr bwMode="auto">
          <a:xfrm>
            <a:off x="460375" y="-3048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0" name="Picture 2" descr="G:\Tematy\Git\gitlab-tutorial\GitLab tutorial\PSLab\Tworzenie projektu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491630"/>
            <a:ext cx="5040000" cy="27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07975" y="2939963"/>
            <a:ext cx="8229600" cy="65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200" b="1" dirty="0" smtClean="0">
                <a:latin typeface="+mj-lt"/>
              </a:rPr>
              <a:t>Tworzenie nowego projektu</a:t>
            </a:r>
          </a:p>
          <a:p>
            <a:pPr>
              <a:buFont typeface="+mj-lt"/>
              <a:buAutoNum type="arabicPeriod"/>
            </a:pPr>
            <a:r>
              <a:rPr lang="pl-PL" sz="1200" dirty="0" smtClean="0">
                <a:latin typeface="+mj-lt"/>
              </a:rPr>
              <a:t>Wybrać opcję </a:t>
            </a:r>
            <a:r>
              <a:rPr lang="pl-PL" sz="1200" dirty="0" err="1">
                <a:latin typeface="+mj-lt"/>
              </a:rPr>
              <a:t>C</a:t>
            </a:r>
            <a:r>
              <a:rPr lang="pl-PL" sz="1200" dirty="0" err="1" smtClean="0">
                <a:latin typeface="+mj-lt"/>
              </a:rPr>
              <a:t>reate</a:t>
            </a:r>
            <a:r>
              <a:rPr lang="pl-PL" sz="1200" dirty="0" smtClean="0">
                <a:latin typeface="+mj-lt"/>
              </a:rPr>
              <a:t> blank </a:t>
            </a:r>
            <a:r>
              <a:rPr lang="pl-PL" sz="1200" dirty="0" err="1" smtClean="0">
                <a:latin typeface="+mj-lt"/>
              </a:rPr>
              <a:t>project</a:t>
            </a:r>
            <a:endParaRPr lang="pl-PL" sz="1200" dirty="0" smtClean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7" name="Łącznik prosty ze strzałką 6"/>
          <p:cNvCxnSpPr/>
          <p:nvPr/>
        </p:nvCxnSpPr>
        <p:spPr>
          <a:xfrm flipV="1">
            <a:off x="2771800" y="2499742"/>
            <a:ext cx="79208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18137" y="987574"/>
            <a:ext cx="8229600" cy="65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Tworzenie nowego projektu</a:t>
            </a:r>
            <a:endParaRPr lang="pl-PL" sz="1600" dirty="0" smtClean="0">
              <a:latin typeface="+mj-lt"/>
            </a:endParaRPr>
          </a:p>
        </p:txBody>
      </p:sp>
      <p:sp>
        <p:nvSpPr>
          <p:cNvPr id="2" name="AutoShape 2" descr="GitLab – Wikipedia, wolna encyklopedia"/>
          <p:cNvSpPr>
            <a:spLocks noChangeAspect="1" noChangeArrowheads="1"/>
          </p:cNvSpPr>
          <p:nvPr/>
        </p:nvSpPr>
        <p:spPr bwMode="auto">
          <a:xfrm>
            <a:off x="155575" y="-6096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GitLab – Wikipedia, wolna encyklopedia"/>
          <p:cNvSpPr>
            <a:spLocks noChangeAspect="1" noChangeArrowheads="1"/>
          </p:cNvSpPr>
          <p:nvPr/>
        </p:nvSpPr>
        <p:spPr bwMode="auto">
          <a:xfrm>
            <a:off x="307975" y="-4572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6" descr="GitLab – Wikipedia, wolna encyklopedia"/>
          <p:cNvSpPr>
            <a:spLocks noChangeAspect="1" noChangeArrowheads="1"/>
          </p:cNvSpPr>
          <p:nvPr/>
        </p:nvSpPr>
        <p:spPr bwMode="auto">
          <a:xfrm>
            <a:off x="460375" y="-3048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4098" name="Picture 2" descr="G:\Tematy\Git\gitlab-tutorial\GitLab tutorial\PSLab\Tworzenie projektu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779662"/>
            <a:ext cx="5040000" cy="22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07975" y="2939963"/>
            <a:ext cx="8229600" cy="65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200" b="1" dirty="0" smtClean="0">
                <a:latin typeface="+mj-lt"/>
              </a:rPr>
              <a:t>Tworzenie nowego projektu</a:t>
            </a:r>
          </a:p>
          <a:p>
            <a:pPr>
              <a:buFont typeface="+mj-lt"/>
              <a:buAutoNum type="arabicPeriod"/>
            </a:pPr>
            <a:r>
              <a:rPr lang="pl-PL" sz="1200" dirty="0" smtClean="0">
                <a:latin typeface="+mj-lt"/>
              </a:rPr>
              <a:t>Wybrać opcje konfiguracji</a:t>
            </a:r>
          </a:p>
          <a:p>
            <a:pPr>
              <a:buFont typeface="+mj-lt"/>
              <a:buAutoNum type="arabicPeriod"/>
            </a:pPr>
            <a:r>
              <a:rPr lang="pl-PL" sz="1200" dirty="0" smtClean="0">
                <a:latin typeface="+mj-lt"/>
              </a:rPr>
              <a:t>Uzupełnić pola właściwości</a:t>
            </a:r>
          </a:p>
          <a:p>
            <a:pPr>
              <a:buFont typeface="+mj-lt"/>
              <a:buAutoNum type="arabicPeriod"/>
            </a:pPr>
            <a:r>
              <a:rPr lang="pl-PL" sz="1200" dirty="0" smtClean="0">
                <a:latin typeface="+mj-lt"/>
              </a:rPr>
              <a:t>Zainicjować utworzenie projektu</a:t>
            </a:r>
          </a:p>
          <a:p>
            <a:pPr marL="0" indent="0">
              <a:buNone/>
            </a:pPr>
            <a:endParaRPr lang="pl-PL" sz="1200" dirty="0" smtClean="0">
              <a:latin typeface="+mj-lt"/>
            </a:endParaRPr>
          </a:p>
          <a:p>
            <a:pPr>
              <a:buFont typeface="+mj-lt"/>
              <a:buAutoNum type="arabicPeriod"/>
            </a:pPr>
            <a:endParaRPr lang="pl-PL" sz="1200" dirty="0" smtClean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7" name="Łącznik prosty ze strzałką 6"/>
          <p:cNvCxnSpPr/>
          <p:nvPr/>
        </p:nvCxnSpPr>
        <p:spPr>
          <a:xfrm>
            <a:off x="3059832" y="2715766"/>
            <a:ext cx="779751" cy="2124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25" idx="3"/>
          </p:cNvCxnSpPr>
          <p:nvPr/>
        </p:nvCxnSpPr>
        <p:spPr>
          <a:xfrm flipV="1">
            <a:off x="2972419" y="2139702"/>
            <a:ext cx="1167533" cy="121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H="1" flipV="1">
            <a:off x="4860032" y="2571750"/>
            <a:ext cx="1944216" cy="526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H="1" flipV="1">
            <a:off x="5292080" y="2283718"/>
            <a:ext cx="1512168" cy="1066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/>
          <p:cNvSpPr txBox="1"/>
          <p:nvPr/>
        </p:nvSpPr>
        <p:spPr>
          <a:xfrm>
            <a:off x="1907704" y="2137712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Nazwa projektu</a:t>
            </a:r>
            <a:endParaRPr lang="pl-PL" sz="1000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1900051" y="2451437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Status udostępniania</a:t>
            </a:r>
            <a:br>
              <a:rPr lang="pl-PL" sz="1000" dirty="0" smtClean="0"/>
            </a:br>
            <a:r>
              <a:rPr lang="pl-PL" sz="1000" dirty="0" smtClean="0"/>
              <a:t>projektu</a:t>
            </a:r>
            <a:endParaRPr lang="pl-PL" sz="10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6876256" y="2295884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Nazwa repozytorium</a:t>
            </a:r>
            <a:endParaRPr lang="pl-PL" sz="1000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6804248" y="3097788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Opis projektu</a:t>
            </a:r>
            <a:endParaRPr lang="pl-PL" sz="1000" dirty="0"/>
          </a:p>
        </p:txBody>
      </p:sp>
      <p:cxnSp>
        <p:nvCxnSpPr>
          <p:cNvPr id="37" name="Łącznik prosty ze strzałką 36"/>
          <p:cNvCxnSpPr/>
          <p:nvPr/>
        </p:nvCxnSpPr>
        <p:spPr>
          <a:xfrm flipV="1">
            <a:off x="3923928" y="3405019"/>
            <a:ext cx="127372" cy="6068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/>
          <p:cNvSpPr txBox="1"/>
          <p:nvPr/>
        </p:nvSpPr>
        <p:spPr>
          <a:xfrm>
            <a:off x="3401808" y="4073550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Stwórz projekt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17747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18137" y="987574"/>
            <a:ext cx="8229600" cy="65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Tworzenie nowego projektu</a:t>
            </a:r>
            <a:endParaRPr lang="pl-PL" sz="1600" dirty="0" smtClean="0">
              <a:latin typeface="+mj-lt"/>
            </a:endParaRPr>
          </a:p>
        </p:txBody>
      </p:sp>
      <p:sp>
        <p:nvSpPr>
          <p:cNvPr id="2" name="AutoShape 2" descr="GitLab – Wikipedia, wolna encyklopedia"/>
          <p:cNvSpPr>
            <a:spLocks noChangeAspect="1" noChangeArrowheads="1"/>
          </p:cNvSpPr>
          <p:nvPr/>
        </p:nvSpPr>
        <p:spPr bwMode="auto">
          <a:xfrm>
            <a:off x="155575" y="-6096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GitLab – Wikipedia, wolna encyklopedia"/>
          <p:cNvSpPr>
            <a:spLocks noChangeAspect="1" noChangeArrowheads="1"/>
          </p:cNvSpPr>
          <p:nvPr/>
        </p:nvSpPr>
        <p:spPr bwMode="auto">
          <a:xfrm>
            <a:off x="307975" y="-4572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6" descr="GitLab – Wikipedia, wolna encyklopedia"/>
          <p:cNvSpPr>
            <a:spLocks noChangeAspect="1" noChangeArrowheads="1"/>
          </p:cNvSpPr>
          <p:nvPr/>
        </p:nvSpPr>
        <p:spPr bwMode="auto">
          <a:xfrm>
            <a:off x="460375" y="-3048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122" name="Picture 2" descr="G:\Tematy\Git\gitlab-tutorial\GitLab tutorial\PSLab\Tworzenie projektu 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3"/>
          <a:stretch/>
        </p:blipFill>
        <p:spPr bwMode="auto">
          <a:xfrm>
            <a:off x="2063440" y="1347614"/>
            <a:ext cx="5040000" cy="25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07975" y="3956733"/>
            <a:ext cx="8229600" cy="65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200" dirty="0" smtClean="0">
                <a:latin typeface="+mj-lt"/>
              </a:rPr>
              <a:t>Po utworzeniu projektu na ekranie widoczny jest zestaw poleceń umożliwiających obsługę zdalnego repozytorium</a:t>
            </a:r>
          </a:p>
          <a:p>
            <a:pPr marL="0" indent="0">
              <a:buNone/>
            </a:pPr>
            <a:r>
              <a:rPr lang="pl-PL" sz="1200" dirty="0" smtClean="0">
                <a:latin typeface="+mj-lt"/>
              </a:rPr>
              <a:t>z poziomu linii poleceń </a:t>
            </a:r>
          </a:p>
          <a:p>
            <a:pPr marL="0" indent="0">
              <a:buNone/>
            </a:pPr>
            <a:endParaRPr lang="pl-PL" sz="1200" dirty="0" smtClean="0">
              <a:latin typeface="+mj-lt"/>
            </a:endParaRPr>
          </a:p>
          <a:p>
            <a:pPr>
              <a:buFont typeface="+mj-lt"/>
              <a:buAutoNum type="arabicPeriod"/>
            </a:pPr>
            <a:endParaRPr lang="pl-PL" sz="1200" dirty="0" smtClean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7" name="Łącznik prosty ze strzałką 6"/>
          <p:cNvCxnSpPr/>
          <p:nvPr/>
        </p:nvCxnSpPr>
        <p:spPr>
          <a:xfrm flipV="1">
            <a:off x="1907704" y="3219822"/>
            <a:ext cx="151216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643090" y="33343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Polecenia obsługi</a:t>
            </a:r>
          </a:p>
          <a:p>
            <a:pPr algn="ctr"/>
            <a:r>
              <a:rPr lang="pl-PL" sz="1000" dirty="0" smtClean="0"/>
              <a:t>repozytorium 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30365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18137" y="987574"/>
            <a:ext cx="8229600" cy="65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Tworzenie nowego projektu</a:t>
            </a:r>
            <a:endParaRPr lang="pl-PL" sz="1600" dirty="0" smtClean="0">
              <a:latin typeface="+mj-lt"/>
            </a:endParaRPr>
          </a:p>
        </p:txBody>
      </p:sp>
      <p:sp>
        <p:nvSpPr>
          <p:cNvPr id="2" name="AutoShape 2" descr="GitLab – Wikipedia, wolna encyklopedia"/>
          <p:cNvSpPr>
            <a:spLocks noChangeAspect="1" noChangeArrowheads="1"/>
          </p:cNvSpPr>
          <p:nvPr/>
        </p:nvSpPr>
        <p:spPr bwMode="auto">
          <a:xfrm>
            <a:off x="155575" y="-6096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GitLab – Wikipedia, wolna encyklopedia"/>
          <p:cNvSpPr>
            <a:spLocks noChangeAspect="1" noChangeArrowheads="1"/>
          </p:cNvSpPr>
          <p:nvPr/>
        </p:nvSpPr>
        <p:spPr bwMode="auto">
          <a:xfrm>
            <a:off x="307975" y="-4572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6" descr="GitLab – Wikipedia, wolna encyklopedia"/>
          <p:cNvSpPr>
            <a:spLocks noChangeAspect="1" noChangeArrowheads="1"/>
          </p:cNvSpPr>
          <p:nvPr/>
        </p:nvSpPr>
        <p:spPr bwMode="auto">
          <a:xfrm>
            <a:off x="460375" y="-3048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146" name="Picture 2" descr="G:\Tematy\Git\gitlab-tutorial\GitLab tutorial\PSLab\Tworzenie projektu 5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39" y="1320766"/>
            <a:ext cx="5040000" cy="27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38110" y="4371950"/>
            <a:ext cx="8229600" cy="65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200" dirty="0" smtClean="0">
                <a:latin typeface="+mj-lt"/>
              </a:rPr>
              <a:t>Zdalne repozytorium może zostać sklonowane na lokalną maszynę z wykorzystaniem protokołu SSH lub HTTP</a:t>
            </a:r>
          </a:p>
          <a:p>
            <a:pPr marL="0" indent="0">
              <a:buNone/>
            </a:pPr>
            <a:endParaRPr lang="pl-PL" sz="1200" dirty="0" smtClean="0">
              <a:latin typeface="+mj-lt"/>
            </a:endParaRPr>
          </a:p>
          <a:p>
            <a:pPr>
              <a:buFont typeface="+mj-lt"/>
              <a:buAutoNum type="arabicPeriod"/>
            </a:pPr>
            <a:endParaRPr lang="pl-PL" sz="1200" dirty="0" smtClean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9" name="Łącznik prosty ze strzałką 8"/>
          <p:cNvCxnSpPr/>
          <p:nvPr/>
        </p:nvCxnSpPr>
        <p:spPr>
          <a:xfrm flipV="1">
            <a:off x="1895821" y="2574947"/>
            <a:ext cx="186059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420738" y="2715766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Adresy klonowaniu</a:t>
            </a:r>
          </a:p>
          <a:p>
            <a:pPr algn="ctr"/>
            <a:r>
              <a:rPr lang="pl-PL" sz="1000" dirty="0" smtClean="0"/>
              <a:t>zdalnego repozytorium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33443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18137" y="987574"/>
            <a:ext cx="8229600" cy="65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Tworzenie nowego projektu</a:t>
            </a:r>
            <a:endParaRPr lang="pl-PL" sz="1600" dirty="0" smtClean="0">
              <a:latin typeface="+mj-lt"/>
            </a:endParaRPr>
          </a:p>
        </p:txBody>
      </p:sp>
      <p:sp>
        <p:nvSpPr>
          <p:cNvPr id="2" name="AutoShape 2" descr="GitLab – Wikipedia, wolna encyklopedia"/>
          <p:cNvSpPr>
            <a:spLocks noChangeAspect="1" noChangeArrowheads="1"/>
          </p:cNvSpPr>
          <p:nvPr/>
        </p:nvSpPr>
        <p:spPr bwMode="auto">
          <a:xfrm>
            <a:off x="155575" y="-6096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GitLab – Wikipedia, wolna encyklopedia"/>
          <p:cNvSpPr>
            <a:spLocks noChangeAspect="1" noChangeArrowheads="1"/>
          </p:cNvSpPr>
          <p:nvPr/>
        </p:nvSpPr>
        <p:spPr bwMode="auto">
          <a:xfrm>
            <a:off x="307975" y="-4572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6" descr="GitLab – Wikipedia, wolna encyklopedia"/>
          <p:cNvSpPr>
            <a:spLocks noChangeAspect="1" noChangeArrowheads="1"/>
          </p:cNvSpPr>
          <p:nvPr/>
        </p:nvSpPr>
        <p:spPr bwMode="auto">
          <a:xfrm>
            <a:off x="460375" y="-304800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170" name="Picture 2" descr="G:\Tematy\Git\gitlab-tutorial\GitLab tutorial\PSLab\Ustawienia ogólne projek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491630"/>
            <a:ext cx="5040000" cy="279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38110" y="4371950"/>
            <a:ext cx="8229600" cy="65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200" dirty="0" smtClean="0">
                <a:latin typeface="+mj-lt"/>
              </a:rPr>
              <a:t>Dodatkowe opcje projektu mogą zostać skonfigurowane po jego utworzeniu, w zakładce ustawień ogólnych</a:t>
            </a:r>
          </a:p>
          <a:p>
            <a:pPr marL="0" indent="0">
              <a:buNone/>
            </a:pPr>
            <a:endParaRPr lang="pl-PL" sz="1200" dirty="0" smtClean="0">
              <a:latin typeface="+mj-lt"/>
            </a:endParaRPr>
          </a:p>
          <a:p>
            <a:pPr>
              <a:buFont typeface="+mj-lt"/>
              <a:buAutoNum type="arabicPeriod"/>
            </a:pPr>
            <a:endParaRPr lang="pl-PL" sz="1200" dirty="0" smtClean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9" name="Łącznik prosty ze strzałką 8"/>
          <p:cNvCxnSpPr>
            <a:stCxn id="10" idx="2"/>
          </p:cNvCxnSpPr>
          <p:nvPr/>
        </p:nvCxnSpPr>
        <p:spPr>
          <a:xfrm>
            <a:off x="1109437" y="2241907"/>
            <a:ext cx="841600" cy="473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343843" y="1995686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Menu ustawień projektu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1487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14445</TotalTime>
  <Words>223</Words>
  <Application>Microsoft Office PowerPoint</Application>
  <PresentationFormat>Pokaz na ekranie (16:9)</PresentationFormat>
  <Paragraphs>44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Kontrola Wersji Oprogramowania  GitLab – Tworzenie projektu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148</cp:revision>
  <dcterms:created xsi:type="dcterms:W3CDTF">2020-11-25T08:11:53Z</dcterms:created>
  <dcterms:modified xsi:type="dcterms:W3CDTF">2021-04-23T12:02:06Z</dcterms:modified>
</cp:coreProperties>
</file>