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7" r:id="rId14"/>
    <p:sldId id="259" r:id="rId1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 i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Qt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Creator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:\Tematy\Git\gitlab-tutorial\QGit Exercise\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6868"/>
            <a:ext cx="5040000" cy="30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Tematy\Git\gitlab-tutorial\QGit Exercise\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4211960" y="1995686"/>
            <a:ext cx="504056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Tematy\Git\gitlab-tutorial\QGit Exercise\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0011"/>
            <a:ext cx="5040000" cy="306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Tematy\Git\gitlab-tutorial\QGit Exercise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298891"/>
            <a:ext cx="5400000" cy="33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Łącznik prosty ze strzałką 5"/>
          <p:cNvCxnSpPr/>
          <p:nvPr/>
        </p:nvCxnSpPr>
        <p:spPr>
          <a:xfrm flipV="1">
            <a:off x="4499992" y="2571750"/>
            <a:ext cx="36004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Tematy\Git\gitlab-tutorial\QGit Exercise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73180"/>
            <a:ext cx="5040000" cy="30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 flipH="1">
            <a:off x="4229962" y="2499742"/>
            <a:ext cx="68407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Tematy\Git\gitlab-tutorial\QGit Exercise\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6314"/>
            <a:ext cx="5040000" cy="30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275856" y="1563638"/>
            <a:ext cx="1728192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Tematy\Git\gitlab-tutorial\QGit Exercise\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779912" y="1563638"/>
            <a:ext cx="64807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Tematy\Git\gitlab-tutorial\QGit Exercise\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9497"/>
            <a:ext cx="5040000" cy="3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635896" y="1635646"/>
            <a:ext cx="86409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Tematy\Git\gitlab-tutorial\QGit Exercise\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7907"/>
            <a:ext cx="5040000" cy="30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635896" y="1707654"/>
            <a:ext cx="129614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Tematy\Git\gitlab-tutorial\QGit Exercise\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7" y="1051083"/>
            <a:ext cx="5040000" cy="30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851920" y="1737639"/>
            <a:ext cx="93610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Tematy\Git\gitlab-tutorial\QGit Exercise\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048457"/>
            <a:ext cx="5040000" cy="30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H="1" flipV="1">
            <a:off x="3707904" y="1779662"/>
            <a:ext cx="79208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85</Words>
  <Application>Microsoft Office PowerPoint</Application>
  <PresentationFormat>Pokaz na ekranie (16:9)</PresentationFormat>
  <Paragraphs>33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Rozwój oprogramowania dla żółtodziobów Software Developing for Dummies Git i Qt Creator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128</cp:revision>
  <dcterms:created xsi:type="dcterms:W3CDTF">2020-11-25T08:11:53Z</dcterms:created>
  <dcterms:modified xsi:type="dcterms:W3CDTF">2021-04-23T12:02:56Z</dcterms:modified>
</cp:coreProperties>
</file>