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4" r:id="rId3"/>
    <p:sldId id="281" r:id="rId4"/>
    <p:sldId id="275" r:id="rId5"/>
    <p:sldId id="276" r:id="rId6"/>
    <p:sldId id="278" r:id="rId7"/>
    <p:sldId id="280" r:id="rId8"/>
    <p:sldId id="282" r:id="rId9"/>
    <p:sldId id="273" r:id="rId10"/>
    <p:sldId id="269" r:id="rId11"/>
    <p:sldId id="262" r:id="rId12"/>
    <p:sldId id="261" r:id="rId13"/>
    <p:sldId id="263" r:id="rId14"/>
    <p:sldId id="264" r:id="rId15"/>
    <p:sldId id="265" r:id="rId16"/>
    <p:sldId id="266" r:id="rId17"/>
    <p:sldId id="270" r:id="rId18"/>
    <p:sldId id="271" r:id="rId19"/>
    <p:sldId id="272" r:id="rId20"/>
    <p:sldId id="267" r:id="rId21"/>
    <p:sldId id="268" r:id="rId22"/>
    <p:sldId id="284" r:id="rId23"/>
    <p:sldId id="285" r:id="rId24"/>
    <p:sldId id="286" r:id="rId25"/>
    <p:sldId id="291" r:id="rId26"/>
    <p:sldId id="292" r:id="rId27"/>
    <p:sldId id="288" r:id="rId28"/>
    <p:sldId id="289" r:id="rId29"/>
    <p:sldId id="293" r:id="rId30"/>
    <p:sldId id="290" r:id="rId31"/>
    <p:sldId id="294" r:id="rId32"/>
    <p:sldId id="295" r:id="rId33"/>
    <p:sldId id="277" r:id="rId34"/>
    <p:sldId id="259" r:id="rId3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/>
              <a:t>Status repozytorium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status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Słownik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b="1" dirty="0" err="1" smtClean="0"/>
              <a:t>Pipeline</a:t>
            </a:r>
            <a:r>
              <a:rPr lang="pl-PL" sz="1000" b="1" dirty="0" smtClean="0"/>
              <a:t> CI/CD</a:t>
            </a:r>
            <a:r>
              <a:rPr lang="pl-PL" sz="1000" dirty="0" smtClean="0"/>
              <a:t> – potok </a:t>
            </a:r>
            <a:r>
              <a:rPr lang="pl-PL" sz="1000" i="1" dirty="0" err="1"/>
              <a:t>Continuous</a:t>
            </a:r>
            <a:r>
              <a:rPr lang="pl-PL" sz="1000" i="1" dirty="0"/>
              <a:t> Integration</a:t>
            </a:r>
            <a:r>
              <a:rPr lang="pl-PL" sz="1000" dirty="0"/>
              <a:t> i </a:t>
            </a:r>
            <a:r>
              <a:rPr lang="pl-PL" sz="1000" i="1" dirty="0" err="1"/>
              <a:t>Continuous</a:t>
            </a:r>
            <a:r>
              <a:rPr lang="pl-PL" sz="1000" i="1" dirty="0"/>
              <a:t> </a:t>
            </a:r>
            <a:r>
              <a:rPr lang="pl-PL" sz="1000" i="1" dirty="0" smtClean="0"/>
              <a:t>Delivery</a:t>
            </a:r>
            <a:r>
              <a:rPr lang="pl-PL" sz="1000" b="1" dirty="0" smtClean="0"/>
              <a:t>. </a:t>
            </a:r>
          </a:p>
          <a:p>
            <a:pPr marL="0" indent="360363">
              <a:buNone/>
            </a:pPr>
            <a:r>
              <a:rPr lang="pl-PL" sz="1000" dirty="0" smtClean="0"/>
              <a:t>Jest to proces rozwijania oprogramowania składający się z szeregu następujących po sobie, zazwyczaj zautomatyzowanych,</a:t>
            </a:r>
            <a:br>
              <a:rPr lang="pl-PL" sz="1000" dirty="0" smtClean="0"/>
            </a:br>
            <a:r>
              <a:rPr lang="pl-PL" sz="1000" dirty="0" smtClean="0"/>
              <a:t>działań. Zazwyczaj </a:t>
            </a:r>
            <a:r>
              <a:rPr lang="pl-PL" sz="1000" dirty="0"/>
              <a:t>CI kojarzone jest z pracą nad programowaniem, natomiast CD to raczej zadanie administratora. W rzeczywistości są to kolejne, następujące po sobie zautomatyzowane etapy procesu tworzenia oprogramowania, który obejmuje nie tylko samo kodowanie, ale także przeniesienie aplikacji do środowiska testowego czy dostarczenie działającej aplikacji klientowi.</a:t>
            </a:r>
            <a:endParaRPr lang="pl-PL" sz="1000" dirty="0" smtClean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</a:t>
            </a:r>
            <a:r>
              <a:rPr lang="pl-PL" sz="1000" b="1" dirty="0" err="1" smtClean="0"/>
              <a:t>integration</a:t>
            </a:r>
            <a:r>
              <a:rPr lang="pl-PL" sz="1000" dirty="0" smtClean="0"/>
              <a:t> - ciągła </a:t>
            </a:r>
            <a:r>
              <a:rPr lang="pl-PL" sz="1000" dirty="0"/>
              <a:t>integracja to nieustanne, automatyczne buildowanie programu na dedykowanym serwerze po każdym 	</a:t>
            </a:r>
            <a:r>
              <a:rPr lang="pl-PL" sz="1000" dirty="0" smtClean="0"/>
              <a:t>commicie</a:t>
            </a:r>
            <a:r>
              <a:rPr lang="pl-PL" sz="1000" dirty="0"/>
              <a:t>. </a:t>
            </a: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Delivery</a:t>
            </a:r>
            <a:r>
              <a:rPr lang="pl-PL" sz="1000" dirty="0"/>
              <a:t> </a:t>
            </a:r>
            <a:r>
              <a:rPr lang="pl-PL" sz="1000" dirty="0"/>
              <a:t> - ciągłe </a:t>
            </a:r>
            <a:r>
              <a:rPr lang="pl-PL" sz="1000" dirty="0"/>
              <a:t>dostarczanie polega na automatycznym dostarczaniu działającej wersji programu do ostatniego środowiska </a:t>
            </a:r>
            <a:r>
              <a:rPr lang="pl-PL" sz="1000" dirty="0" smtClean="0"/>
              <a:t>	przed </a:t>
            </a:r>
            <a:r>
              <a:rPr lang="pl-PL" sz="1000" dirty="0"/>
              <a:t>produkcją.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Continuous</a:t>
            </a:r>
            <a:r>
              <a:rPr lang="pl-PL" sz="2500" b="1" dirty="0"/>
              <a:t> </a:t>
            </a:r>
            <a:r>
              <a:rPr lang="pl-PL" sz="2500" b="1" dirty="0" err="1"/>
              <a:t>integration</a:t>
            </a:r>
            <a:r>
              <a:rPr lang="pl-PL" sz="2500" dirty="0"/>
              <a:t> </a:t>
            </a:r>
            <a:endParaRPr lang="pl-PL" sz="25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Cały </a:t>
            </a:r>
            <a:r>
              <a:rPr lang="pl-PL" sz="1400" dirty="0"/>
              <a:t>proces integracji można podzielić na trzy główne fazy</a:t>
            </a:r>
            <a:r>
              <a:rPr lang="pl-PL" sz="1400" dirty="0" smtClean="0"/>
              <a:t>.</a:t>
            </a:r>
          </a:p>
          <a:p>
            <a:r>
              <a:rPr lang="pl-PL" sz="1600" b="1" dirty="0" err="1" smtClean="0"/>
              <a:t>Push</a:t>
            </a:r>
            <a:r>
              <a:rPr lang="pl-PL" sz="1600" dirty="0" smtClean="0"/>
              <a:t> </a:t>
            </a:r>
            <a:r>
              <a:rPr lang="pl-PL" sz="1400" dirty="0" smtClean="0"/>
              <a:t>– wprowadzone </a:t>
            </a:r>
            <a:r>
              <a:rPr lang="pl-PL" sz="1400" dirty="0"/>
              <a:t>zmiany są wysyłane na serwer. </a:t>
            </a:r>
            <a:endParaRPr lang="pl-PL" sz="1400" dirty="0" smtClean="0"/>
          </a:p>
          <a:p>
            <a:r>
              <a:rPr lang="pl-PL" sz="1600" b="1" dirty="0"/>
              <a:t>Test</a:t>
            </a:r>
            <a:r>
              <a:rPr lang="pl-PL" sz="1400" dirty="0" smtClean="0"/>
              <a:t> – ułatwia </a:t>
            </a:r>
            <a:r>
              <a:rPr lang="pl-PL" sz="1400" dirty="0"/>
              <a:t>on lokalizację </a:t>
            </a:r>
            <a:r>
              <a:rPr lang="pl-PL" sz="1400" dirty="0" smtClean="0"/>
              <a:t>błędów.</a:t>
            </a:r>
          </a:p>
          <a:p>
            <a:r>
              <a:rPr lang="pl-PL" sz="1600" b="1" dirty="0" err="1"/>
              <a:t>Fix</a:t>
            </a:r>
            <a:r>
              <a:rPr lang="pl-PL" sz="1400" dirty="0" smtClean="0"/>
              <a:t> </a:t>
            </a:r>
            <a:r>
              <a:rPr lang="pl-PL" sz="1400" dirty="0"/>
              <a:t>– </a:t>
            </a:r>
            <a:r>
              <a:rPr lang="pl-PL" sz="1400" dirty="0" smtClean="0"/>
              <a:t>naprawa </a:t>
            </a:r>
            <a:r>
              <a:rPr lang="pl-PL" sz="1400" dirty="0"/>
              <a:t>wykrytych problemów i uszkodzonych funkcji.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err="1"/>
              <a:t>Continuous</a:t>
            </a:r>
            <a:r>
              <a:rPr lang="pl-PL" sz="2400" b="1" dirty="0"/>
              <a:t> Delivery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Jest </a:t>
            </a:r>
            <a:r>
              <a:rPr lang="pl-PL" sz="1400" dirty="0"/>
              <a:t>kolejnym krokiem w automatyzacji procesu produkcji oprogramowania i następuje po pozytywnym przejściu fazy testów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Polega </a:t>
            </a:r>
            <a:r>
              <a:rPr lang="pl-PL" sz="1400" dirty="0"/>
              <a:t>na automatycznym dostarczaniu działającej wersji programu do ostatniego środowiska przed produkcją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Automatyczne dostarczenie wyzwalane jest po udanym </a:t>
            </a:r>
            <a:r>
              <a:rPr lang="pl-PL" sz="1400" dirty="0" err="1"/>
              <a:t>merge’u</a:t>
            </a:r>
            <a:r>
              <a:rPr lang="pl-PL" sz="1400" dirty="0"/>
              <a:t> gałęzi kodu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Mówiąc o działającej wersji aplikacji mamy oczywiście na myśli aplikację, która jest w stanie się zbudować, ale niekoniecznie posiada wszystkie wymagane funkcjonalności, a jej działanie nie musi być do końca prawidłowe. </a:t>
            </a:r>
            <a:endParaRPr lang="pl-PL" sz="1400" dirty="0" smtClean="0"/>
          </a:p>
          <a:p>
            <a:r>
              <a:rPr lang="pl-PL" sz="1400" dirty="0"/>
              <a:t>Ciągłe dostarczanie to etap procesu wytwarzania oprogramowania, który poprzedza </a:t>
            </a:r>
            <a:r>
              <a:rPr lang="pl-PL" sz="1400" dirty="0" err="1"/>
              <a:t>Continous</a:t>
            </a:r>
            <a:r>
              <a:rPr lang="pl-PL" sz="1400" dirty="0"/>
              <a:t> Deployment, czyli ciągłe wdrażanie na produkcję. Do produkcji powinny trafiać tylko w pełni funkcjonujące wersje aplikacji, stąd konieczność sprawdzenia jej na wcześniejszych etapach.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8256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Continous</a:t>
            </a:r>
            <a:r>
              <a:rPr lang="pl-PL" sz="2500" b="1" dirty="0"/>
              <a:t> Deployment</a:t>
            </a:r>
            <a:endParaRPr lang="pl-PL" sz="2500" b="1" dirty="0"/>
          </a:p>
        </p:txBody>
      </p:sp>
      <p:pic>
        <p:nvPicPr>
          <p:cNvPr id="1026" name="Picture 2" descr="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01" y="1347614"/>
            <a:ext cx="63865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Decyzje projektowe</a:t>
            </a:r>
          </a:p>
          <a:p>
            <a:r>
              <a:rPr lang="pl-PL" sz="1400" dirty="0" smtClean="0"/>
              <a:t>Implementacja na nowym </a:t>
            </a:r>
            <a:r>
              <a:rPr lang="pl-PL" sz="1400" dirty="0" err="1" smtClean="0"/>
              <a:t>branchu</a:t>
            </a:r>
            <a:endParaRPr lang="pl-PL" sz="1400" dirty="0" smtClean="0"/>
          </a:p>
          <a:p>
            <a:r>
              <a:rPr lang="pl-PL" sz="1400" dirty="0" smtClean="0"/>
              <a:t>Zaakceptowanie zmian (</a:t>
            </a:r>
            <a:r>
              <a:rPr lang="pl-PL" sz="1400" dirty="0" err="1" smtClean="0"/>
              <a:t>commit</a:t>
            </a:r>
            <a:r>
              <a:rPr lang="pl-PL" sz="1400" dirty="0" smtClean="0"/>
              <a:t> + </a:t>
            </a:r>
            <a:r>
              <a:rPr lang="pl-PL" sz="1400" dirty="0" err="1" smtClean="0"/>
              <a:t>push</a:t>
            </a:r>
            <a:r>
              <a:rPr lang="pl-PL" sz="1400" dirty="0" smtClean="0"/>
              <a:t>)</a:t>
            </a:r>
          </a:p>
          <a:p>
            <a:r>
              <a:rPr lang="pl-PL" sz="1400" dirty="0"/>
              <a:t>GitLab </a:t>
            </a:r>
            <a:r>
              <a:rPr lang="pl-PL" sz="1400" dirty="0" smtClean="0"/>
              <a:t>uruchamia </a:t>
            </a:r>
            <a:r>
              <a:rPr lang="pl-PL" sz="1400" dirty="0" err="1" smtClean="0"/>
              <a:t>pipeline</a:t>
            </a:r>
            <a:r>
              <a:rPr lang="pl-PL" sz="1400" dirty="0" smtClean="0"/>
              <a:t> CI/CD</a:t>
            </a:r>
          </a:p>
          <a:p>
            <a:pPr lvl="1"/>
            <a:r>
              <a:rPr lang="pl-PL" sz="1000" dirty="0"/>
              <a:t>uruchamia skrypty budujące i testujące aplikację</a:t>
            </a:r>
            <a:r>
              <a:rPr lang="pl-PL" sz="1000" dirty="0" smtClean="0"/>
              <a:t>,</a:t>
            </a:r>
          </a:p>
          <a:p>
            <a:pPr lvl="1"/>
            <a:r>
              <a:rPr lang="pl-PL" sz="1000" dirty="0"/>
              <a:t>umożliwia przegląd zmian według </a:t>
            </a:r>
            <a:r>
              <a:rPr lang="pl-PL" sz="1000" dirty="0" err="1" smtClean="0"/>
              <a:t>merge’ów</a:t>
            </a:r>
            <a:endParaRPr lang="pl-PL" sz="1000" dirty="0" smtClean="0"/>
          </a:p>
          <a:p>
            <a:pPr lvl="1"/>
            <a:r>
              <a:rPr lang="pl-PL" sz="1000" dirty="0" smtClean="0"/>
              <a:t>dostarcza użytkownikowi sprawdzony kod</a:t>
            </a:r>
            <a:endParaRPr lang="pl-PL" sz="1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Użytkownik</a:t>
            </a:r>
          </a:p>
          <a:p>
            <a:pPr lvl="1"/>
            <a:r>
              <a:rPr lang="pl-PL" sz="1000" dirty="0" smtClean="0"/>
              <a:t>może </a:t>
            </a:r>
            <a:r>
              <a:rPr lang="pl-PL" sz="1000" dirty="0" err="1" smtClean="0"/>
              <a:t>zamerge’ować</a:t>
            </a:r>
            <a:r>
              <a:rPr lang="pl-PL" sz="1000" dirty="0" smtClean="0"/>
              <a:t> </a:t>
            </a:r>
            <a:r>
              <a:rPr lang="pl-PL" sz="1000" dirty="0"/>
              <a:t>gałąź funkcjonalności z </a:t>
            </a:r>
            <a:r>
              <a:rPr lang="pl-PL" sz="1000" dirty="0" smtClean="0"/>
              <a:t>master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GitLab w CI/CD</a:t>
            </a:r>
          </a:p>
          <a:p>
            <a:pPr lvl="1"/>
            <a:r>
              <a:rPr lang="pl-PL" sz="1000" dirty="0" smtClean="0"/>
              <a:t>dostarcza </a:t>
            </a:r>
            <a:r>
              <a:rPr lang="pl-PL" sz="1000" dirty="0"/>
              <a:t>aplikację do środowiska </a:t>
            </a:r>
            <a:r>
              <a:rPr lang="pl-PL" sz="1000" dirty="0" smtClean="0"/>
              <a:t>testowego</a:t>
            </a:r>
          </a:p>
          <a:p>
            <a:pPr lvl="1"/>
            <a:r>
              <a:rPr lang="pl-PL" sz="1000" dirty="0"/>
              <a:t>d</a:t>
            </a:r>
            <a:r>
              <a:rPr lang="pl-PL" sz="1000" dirty="0" smtClean="0"/>
              <a:t>odaje zmiany do środowiska produkcyjnego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09281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2050" name="Picture 2" descr="https://deviniti.com/wp-content/uploads/2019/09/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59" y="1308877"/>
            <a:ext cx="5287082" cy="29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2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>
                <a:hlinkClick r:id="rId5"/>
              </a:rPr>
              <a:t>https://</a:t>
            </a:r>
            <a:r>
              <a:rPr lang="pl-PL" sz="1200">
                <a:hlinkClick r:id="rId5"/>
              </a:rPr>
              <a:t>docs.gitlab.com/ee/ci</a:t>
            </a:r>
            <a:r>
              <a:rPr lang="pl-PL" sz="1200" smtClean="0">
                <a:hlinkClick r:id="rId5"/>
              </a:rPr>
              <a:t>/</a:t>
            </a:r>
            <a:endParaRPr lang="pl-PL" sz="120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571</Words>
  <Application>Microsoft Office PowerPoint</Application>
  <PresentationFormat>Pokaz na ekranie (16:9)</PresentationFormat>
  <Paragraphs>154</Paragraphs>
  <Slides>34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Słownik</vt:lpstr>
      <vt:lpstr>Continuous integration </vt:lpstr>
      <vt:lpstr>Continuous Delivery</vt:lpstr>
      <vt:lpstr>Continous Deployment</vt:lpstr>
      <vt:lpstr>CI/CD w GitLab</vt:lpstr>
      <vt:lpstr>CI/CD w GitLab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64</cp:revision>
  <dcterms:created xsi:type="dcterms:W3CDTF">2020-11-25T08:11:53Z</dcterms:created>
  <dcterms:modified xsi:type="dcterms:W3CDTF">2021-03-10T13:40:20Z</dcterms:modified>
</cp:coreProperties>
</file>