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71" r:id="rId8"/>
    <p:sldId id="272" r:id="rId9"/>
    <p:sldId id="273" r:id="rId10"/>
    <p:sldId id="264" r:id="rId11"/>
    <p:sldId id="265" r:id="rId12"/>
    <p:sldId id="270" r:id="rId13"/>
    <p:sldId id="268" r:id="rId14"/>
    <p:sldId id="267" r:id="rId15"/>
    <p:sldId id="260" r:id="rId16"/>
    <p:sldId id="266" r:id="rId17"/>
    <p:sldId id="26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3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" userId="10f7cc7a-4485-4f89-86d4-0260827d1050" providerId="ADAL" clId="{44AD29E3-091D-491A-A9DC-AD586B6A481B}"/>
    <pc:docChg chg="undo redo custSel addSld delSld modSld sldOrd">
      <pc:chgData name="leonard" userId="10f7cc7a-4485-4f89-86d4-0260827d1050" providerId="ADAL" clId="{44AD29E3-091D-491A-A9DC-AD586B6A481B}" dt="2020-11-13T02:31:50.106" v="2481" actId="1076"/>
      <pc:docMkLst>
        <pc:docMk/>
      </pc:docMkLst>
      <pc:sldChg chg="addSp modSp mod">
        <pc:chgData name="leonard" userId="10f7cc7a-4485-4f89-86d4-0260827d1050" providerId="ADAL" clId="{44AD29E3-091D-491A-A9DC-AD586B6A481B}" dt="2020-11-13T02:31:50.106" v="2481" actId="1076"/>
        <pc:sldMkLst>
          <pc:docMk/>
          <pc:sldMk cId="3540129531" sldId="256"/>
        </pc:sldMkLst>
        <pc:spChg chg="mod">
          <ac:chgData name="leonard" userId="10f7cc7a-4485-4f89-86d4-0260827d1050" providerId="ADAL" clId="{44AD29E3-091D-491A-A9DC-AD586B6A481B}" dt="2020-11-12T08:15:49.578" v="526" actId="20577"/>
          <ac:spMkLst>
            <pc:docMk/>
            <pc:sldMk cId="3540129531" sldId="256"/>
            <ac:spMk id="2" creationId="{4F812E95-95D8-4475-9EAB-60AC127785FF}"/>
          </ac:spMkLst>
        </pc:spChg>
        <pc:spChg chg="mod">
          <ac:chgData name="leonard" userId="10f7cc7a-4485-4f89-86d4-0260827d1050" providerId="ADAL" clId="{44AD29E3-091D-491A-A9DC-AD586B6A481B}" dt="2020-11-12T08:16:00.631" v="551" actId="20577"/>
          <ac:spMkLst>
            <pc:docMk/>
            <pc:sldMk cId="3540129531" sldId="256"/>
            <ac:spMk id="3" creationId="{4F655A92-5EB1-4558-B878-818FA46B190A}"/>
          </ac:spMkLst>
        </pc:spChg>
        <pc:spChg chg="add mod">
          <ac:chgData name="leonard" userId="10f7cc7a-4485-4f89-86d4-0260827d1050" providerId="ADAL" clId="{44AD29E3-091D-491A-A9DC-AD586B6A481B}" dt="2020-11-13T02:31:50.106" v="2481" actId="1076"/>
          <ac:spMkLst>
            <pc:docMk/>
            <pc:sldMk cId="3540129531" sldId="256"/>
            <ac:spMk id="4" creationId="{556EBF64-D728-4AE6-86EC-566C2340E0E8}"/>
          </ac:spMkLst>
        </pc:spChg>
      </pc:sldChg>
      <pc:sldChg chg="modSp mod">
        <pc:chgData name="leonard" userId="10f7cc7a-4485-4f89-86d4-0260827d1050" providerId="ADAL" clId="{44AD29E3-091D-491A-A9DC-AD586B6A481B}" dt="2020-11-12T10:41:00.109" v="2119" actId="20577"/>
        <pc:sldMkLst>
          <pc:docMk/>
          <pc:sldMk cId="2484857766" sldId="257"/>
        </pc:sldMkLst>
        <pc:spChg chg="mod">
          <ac:chgData name="leonard" userId="10f7cc7a-4485-4f89-86d4-0260827d1050" providerId="ADAL" clId="{44AD29E3-091D-491A-A9DC-AD586B6A481B}" dt="2020-11-12T10:41:00.109" v="2119" actId="20577"/>
          <ac:spMkLst>
            <pc:docMk/>
            <pc:sldMk cId="2484857766" sldId="257"/>
            <ac:spMk id="3" creationId="{FAD74B5F-2A1B-4645-B945-5BF0AEF7D08C}"/>
          </ac:spMkLst>
        </pc:spChg>
      </pc:sldChg>
      <pc:sldChg chg="addSp delSp modSp mod">
        <pc:chgData name="leonard" userId="10f7cc7a-4485-4f89-86d4-0260827d1050" providerId="ADAL" clId="{44AD29E3-091D-491A-A9DC-AD586B6A481B}" dt="2020-11-12T10:50:13.721" v="2443" actId="1076"/>
        <pc:sldMkLst>
          <pc:docMk/>
          <pc:sldMk cId="2277760321" sldId="258"/>
        </pc:sldMkLst>
        <pc:spChg chg="mod">
          <ac:chgData name="leonard" userId="10f7cc7a-4485-4f89-86d4-0260827d1050" providerId="ADAL" clId="{44AD29E3-091D-491A-A9DC-AD586B6A481B}" dt="2020-11-12T00:34:49.611" v="8" actId="1076"/>
          <ac:spMkLst>
            <pc:docMk/>
            <pc:sldMk cId="2277760321" sldId="258"/>
            <ac:spMk id="2" creationId="{5E1E8EFC-C9A1-4FCB-8DC0-18B0C4FDB2AB}"/>
          </ac:spMkLst>
        </pc:spChg>
        <pc:spChg chg="del mod">
          <ac:chgData name="leonard" userId="10f7cc7a-4485-4f89-86d4-0260827d1050" providerId="ADAL" clId="{44AD29E3-091D-491A-A9DC-AD586B6A481B}" dt="2020-11-12T00:34:55.151" v="9" actId="478"/>
          <ac:spMkLst>
            <pc:docMk/>
            <pc:sldMk cId="2277760321" sldId="258"/>
            <ac:spMk id="3" creationId="{29EB9D1E-3080-49EC-91C5-24FA4FFC38BC}"/>
          </ac:spMkLst>
        </pc:spChg>
        <pc:spChg chg="add del mod">
          <ac:chgData name="leonard" userId="10f7cc7a-4485-4f89-86d4-0260827d1050" providerId="ADAL" clId="{44AD29E3-091D-491A-A9DC-AD586B6A481B}" dt="2020-11-12T00:34:59.032" v="10" actId="478"/>
          <ac:spMkLst>
            <pc:docMk/>
            <pc:sldMk cId="2277760321" sldId="258"/>
            <ac:spMk id="5" creationId="{F8F7F626-FC90-4C13-89A6-2DD62197CB14}"/>
          </ac:spMkLst>
        </pc:spChg>
        <pc:picChg chg="add mod">
          <ac:chgData name="leonard" userId="10f7cc7a-4485-4f89-86d4-0260827d1050" providerId="ADAL" clId="{44AD29E3-091D-491A-A9DC-AD586B6A481B}" dt="2020-11-12T10:50:13.721" v="2443" actId="1076"/>
          <ac:picMkLst>
            <pc:docMk/>
            <pc:sldMk cId="2277760321" sldId="258"/>
            <ac:picMk id="3" creationId="{ED659B8E-5AE2-4BD8-9260-2E6970B58AF8}"/>
          </ac:picMkLst>
        </pc:picChg>
        <pc:picChg chg="add mod">
          <ac:chgData name="leonard" userId="10f7cc7a-4485-4f89-86d4-0260827d1050" providerId="ADAL" clId="{44AD29E3-091D-491A-A9DC-AD586B6A481B}" dt="2020-11-12T00:35:18.699" v="13" actId="14100"/>
          <ac:picMkLst>
            <pc:docMk/>
            <pc:sldMk cId="2277760321" sldId="258"/>
            <ac:picMk id="6" creationId="{490070E5-E2D5-4D22-8D46-EBDFF57AF3DF}"/>
          </ac:picMkLst>
        </pc:picChg>
        <pc:picChg chg="add del mod">
          <ac:chgData name="leonard" userId="10f7cc7a-4485-4f89-86d4-0260827d1050" providerId="ADAL" clId="{44AD29E3-091D-491A-A9DC-AD586B6A481B}" dt="2020-11-12T10:50:11.293" v="2441" actId="478"/>
          <ac:picMkLst>
            <pc:docMk/>
            <pc:sldMk cId="2277760321" sldId="258"/>
            <ac:picMk id="7" creationId="{F754E790-EE83-4E3B-9BA7-FA76524AD5C8}"/>
          </ac:picMkLst>
        </pc:picChg>
      </pc:sldChg>
      <pc:sldChg chg="addSp modSp mod">
        <pc:chgData name="leonard" userId="10f7cc7a-4485-4f89-86d4-0260827d1050" providerId="ADAL" clId="{44AD29E3-091D-491A-A9DC-AD586B6A481B}" dt="2020-11-12T06:56:56.735" v="245" actId="27636"/>
        <pc:sldMkLst>
          <pc:docMk/>
          <pc:sldMk cId="3933762078" sldId="259"/>
        </pc:sldMkLst>
        <pc:spChg chg="mod">
          <ac:chgData name="leonard" userId="10f7cc7a-4485-4f89-86d4-0260827d1050" providerId="ADAL" clId="{44AD29E3-091D-491A-A9DC-AD586B6A481B}" dt="2020-11-12T06:56:56.735" v="245" actId="27636"/>
          <ac:spMkLst>
            <pc:docMk/>
            <pc:sldMk cId="3933762078" sldId="259"/>
            <ac:spMk id="3" creationId="{F5A76973-97C6-4035-8BC0-EFAE43E8E648}"/>
          </ac:spMkLst>
        </pc:spChg>
        <pc:picChg chg="add mod">
          <ac:chgData name="leonard" userId="10f7cc7a-4485-4f89-86d4-0260827d1050" providerId="ADAL" clId="{44AD29E3-091D-491A-A9DC-AD586B6A481B}" dt="2020-11-12T02:26:13.223" v="108" actId="1076"/>
          <ac:picMkLst>
            <pc:docMk/>
            <pc:sldMk cId="3933762078" sldId="259"/>
            <ac:picMk id="4" creationId="{80799153-BCF5-495C-BD56-415216713BED}"/>
          </ac:picMkLst>
        </pc:picChg>
      </pc:sldChg>
      <pc:sldChg chg="addSp modSp mod ord">
        <pc:chgData name="leonard" userId="10f7cc7a-4485-4f89-86d4-0260827d1050" providerId="ADAL" clId="{44AD29E3-091D-491A-A9DC-AD586B6A481B}" dt="2020-11-12T11:02:41.445" v="2472" actId="20577"/>
        <pc:sldMkLst>
          <pc:docMk/>
          <pc:sldMk cId="3711566988" sldId="260"/>
        </pc:sldMkLst>
        <pc:spChg chg="mod">
          <ac:chgData name="leonard" userId="10f7cc7a-4485-4f89-86d4-0260827d1050" providerId="ADAL" clId="{44AD29E3-091D-491A-A9DC-AD586B6A481B}" dt="2020-11-12T11:02:41.445" v="2472" actId="20577"/>
          <ac:spMkLst>
            <pc:docMk/>
            <pc:sldMk cId="3711566988" sldId="260"/>
            <ac:spMk id="2" creationId="{470E5E58-6D30-4C9A-9997-409A7E522B85}"/>
          </ac:spMkLst>
        </pc:spChg>
        <pc:spChg chg="mod">
          <ac:chgData name="leonard" userId="10f7cc7a-4485-4f89-86d4-0260827d1050" providerId="ADAL" clId="{44AD29E3-091D-491A-A9DC-AD586B6A481B}" dt="2020-11-12T09:45:43.759" v="1197" actId="20577"/>
          <ac:spMkLst>
            <pc:docMk/>
            <pc:sldMk cId="3711566988" sldId="260"/>
            <ac:spMk id="3" creationId="{BD2C83F7-B480-41DD-A3E3-20DB041C95F2}"/>
          </ac:spMkLst>
        </pc:spChg>
        <pc:picChg chg="add mod">
          <ac:chgData name="leonard" userId="10f7cc7a-4485-4f89-86d4-0260827d1050" providerId="ADAL" clId="{44AD29E3-091D-491A-A9DC-AD586B6A481B}" dt="2020-11-12T08:28:40.246" v="1141" actId="1076"/>
          <ac:picMkLst>
            <pc:docMk/>
            <pc:sldMk cId="3711566988" sldId="260"/>
            <ac:picMk id="4" creationId="{211F5A06-D9FE-4036-868E-17BA89747E25}"/>
          </ac:picMkLst>
        </pc:picChg>
        <pc:picChg chg="add mod">
          <ac:chgData name="leonard" userId="10f7cc7a-4485-4f89-86d4-0260827d1050" providerId="ADAL" clId="{44AD29E3-091D-491A-A9DC-AD586B6A481B}" dt="2020-11-12T08:29:33.645" v="1150" actId="1076"/>
          <ac:picMkLst>
            <pc:docMk/>
            <pc:sldMk cId="3711566988" sldId="260"/>
            <ac:picMk id="5" creationId="{CE049132-947E-4AE0-A978-3CABB22ED8C9}"/>
          </ac:picMkLst>
        </pc:picChg>
      </pc:sldChg>
      <pc:sldChg chg="addSp delSp modSp new mod">
        <pc:chgData name="leonard" userId="10f7cc7a-4485-4f89-86d4-0260827d1050" providerId="ADAL" clId="{44AD29E3-091D-491A-A9DC-AD586B6A481B}" dt="2020-11-12T10:13:14.170" v="1473" actId="20577"/>
        <pc:sldMkLst>
          <pc:docMk/>
          <pc:sldMk cId="137805177" sldId="261"/>
        </pc:sldMkLst>
        <pc:spChg chg="mod">
          <ac:chgData name="leonard" userId="10f7cc7a-4485-4f89-86d4-0260827d1050" providerId="ADAL" clId="{44AD29E3-091D-491A-A9DC-AD586B6A481B}" dt="2020-11-12T10:13:14.170" v="1473" actId="20577"/>
          <ac:spMkLst>
            <pc:docMk/>
            <pc:sldMk cId="137805177" sldId="261"/>
            <ac:spMk id="2" creationId="{ABCFEB82-7FE5-415C-BBCB-62CCEF079DB4}"/>
          </ac:spMkLst>
        </pc:spChg>
        <pc:spChg chg="del">
          <ac:chgData name="leonard" userId="10f7cc7a-4485-4f89-86d4-0260827d1050" providerId="ADAL" clId="{44AD29E3-091D-491A-A9DC-AD586B6A481B}" dt="2020-11-12T08:06:21.488" v="288" actId="478"/>
          <ac:spMkLst>
            <pc:docMk/>
            <pc:sldMk cId="137805177" sldId="261"/>
            <ac:spMk id="3" creationId="{02D8C272-9178-405E-A3A9-7330A66B3E41}"/>
          </ac:spMkLst>
        </pc:spChg>
        <pc:spChg chg="add del mod">
          <ac:chgData name="leonard" userId="10f7cc7a-4485-4f89-86d4-0260827d1050" providerId="ADAL" clId="{44AD29E3-091D-491A-A9DC-AD586B6A481B}" dt="2020-11-12T08:03:39.654" v="266" actId="478"/>
          <ac:spMkLst>
            <pc:docMk/>
            <pc:sldMk cId="137805177" sldId="261"/>
            <ac:spMk id="7" creationId="{E13C0EAC-8F1E-44C9-AFC9-8D8AA21BB7CF}"/>
          </ac:spMkLst>
        </pc:spChg>
        <pc:spChg chg="add del">
          <ac:chgData name="leonard" userId="10f7cc7a-4485-4f89-86d4-0260827d1050" providerId="ADAL" clId="{44AD29E3-091D-491A-A9DC-AD586B6A481B}" dt="2020-11-12T08:03:36.502" v="265" actId="478"/>
          <ac:spMkLst>
            <pc:docMk/>
            <pc:sldMk cId="137805177" sldId="261"/>
            <ac:spMk id="8" creationId="{F6ED704B-59DD-4892-B5E5-D7233F035CC2}"/>
          </ac:spMkLst>
        </pc:spChg>
        <pc:spChg chg="add mod">
          <ac:chgData name="leonard" userId="10f7cc7a-4485-4f89-86d4-0260827d1050" providerId="ADAL" clId="{44AD29E3-091D-491A-A9DC-AD586B6A481B}" dt="2020-11-12T08:04:58.686" v="272" actId="207"/>
          <ac:spMkLst>
            <pc:docMk/>
            <pc:sldMk cId="137805177" sldId="261"/>
            <ac:spMk id="10" creationId="{A37300F8-2397-4D56-8334-5818EC6D5243}"/>
          </ac:spMkLst>
        </pc:spChg>
        <pc:spChg chg="add mod">
          <ac:chgData name="leonard" userId="10f7cc7a-4485-4f89-86d4-0260827d1050" providerId="ADAL" clId="{44AD29E3-091D-491A-A9DC-AD586B6A481B}" dt="2020-11-12T08:05:09.851" v="274" actId="207"/>
          <ac:spMkLst>
            <pc:docMk/>
            <pc:sldMk cId="137805177" sldId="261"/>
            <ac:spMk id="11" creationId="{4093DF47-82BC-4ED5-BED1-CB41D9835E2B}"/>
          </ac:spMkLst>
        </pc:spChg>
        <pc:spChg chg="add mod">
          <ac:chgData name="leonard" userId="10f7cc7a-4485-4f89-86d4-0260827d1050" providerId="ADAL" clId="{44AD29E3-091D-491A-A9DC-AD586B6A481B}" dt="2020-11-12T08:05:21.906" v="276" actId="207"/>
          <ac:spMkLst>
            <pc:docMk/>
            <pc:sldMk cId="137805177" sldId="261"/>
            <ac:spMk id="12" creationId="{1E8BA34D-38A9-43F9-B5E4-6819CE44AA82}"/>
          </ac:spMkLst>
        </pc:spChg>
        <pc:spChg chg="add mod">
          <ac:chgData name="leonard" userId="10f7cc7a-4485-4f89-86d4-0260827d1050" providerId="ADAL" clId="{44AD29E3-091D-491A-A9DC-AD586B6A481B}" dt="2020-11-12T08:05:36.391" v="278" actId="207"/>
          <ac:spMkLst>
            <pc:docMk/>
            <pc:sldMk cId="137805177" sldId="261"/>
            <ac:spMk id="13" creationId="{510B18D9-D88F-40CD-B53A-E6853AAF6971}"/>
          </ac:spMkLst>
        </pc:spChg>
        <pc:spChg chg="add mod">
          <ac:chgData name="leonard" userId="10f7cc7a-4485-4f89-86d4-0260827d1050" providerId="ADAL" clId="{44AD29E3-091D-491A-A9DC-AD586B6A481B}" dt="2020-11-12T08:05:47.171" v="280" actId="207"/>
          <ac:spMkLst>
            <pc:docMk/>
            <pc:sldMk cId="137805177" sldId="261"/>
            <ac:spMk id="14" creationId="{470DE0DC-1236-486B-93A9-E7E60ACEFEDB}"/>
          </ac:spMkLst>
        </pc:spChg>
        <pc:spChg chg="add mod">
          <ac:chgData name="leonard" userId="10f7cc7a-4485-4f89-86d4-0260827d1050" providerId="ADAL" clId="{44AD29E3-091D-491A-A9DC-AD586B6A481B}" dt="2020-11-12T08:06:04.012" v="285" actId="14100"/>
          <ac:spMkLst>
            <pc:docMk/>
            <pc:sldMk cId="137805177" sldId="261"/>
            <ac:spMk id="15" creationId="{74A7B8C6-E2A6-4CCB-A7AE-3598EE0E0742}"/>
          </ac:spMkLst>
        </pc:spChg>
        <pc:spChg chg="add mod">
          <ac:chgData name="leonard" userId="10f7cc7a-4485-4f89-86d4-0260827d1050" providerId="ADAL" clId="{44AD29E3-091D-491A-A9DC-AD586B6A481B}" dt="2020-11-12T08:06:17.120" v="287" actId="207"/>
          <ac:spMkLst>
            <pc:docMk/>
            <pc:sldMk cId="137805177" sldId="261"/>
            <ac:spMk id="16" creationId="{C2AF48D3-8569-442B-9121-2E34351A577D}"/>
          </ac:spMkLst>
        </pc:spChg>
        <pc:spChg chg="add mod">
          <ac:chgData name="leonard" userId="10f7cc7a-4485-4f89-86d4-0260827d1050" providerId="ADAL" clId="{44AD29E3-091D-491A-A9DC-AD586B6A481B}" dt="2020-11-12T08:06:30.906" v="290" actId="207"/>
          <ac:spMkLst>
            <pc:docMk/>
            <pc:sldMk cId="137805177" sldId="261"/>
            <ac:spMk id="17" creationId="{FD397473-592F-4F3D-8715-96B1328D6D63}"/>
          </ac:spMkLst>
        </pc:spChg>
        <pc:picChg chg="add del mod">
          <ac:chgData name="leonard" userId="10f7cc7a-4485-4f89-86d4-0260827d1050" providerId="ADAL" clId="{44AD29E3-091D-491A-A9DC-AD586B6A481B}" dt="2020-11-12T08:03:35.479" v="264" actId="478"/>
          <ac:picMkLst>
            <pc:docMk/>
            <pc:sldMk cId="137805177" sldId="261"/>
            <ac:picMk id="4" creationId="{B3C6B833-C075-49C9-8566-3FA07575BE60}"/>
          </ac:picMkLst>
        </pc:picChg>
        <pc:picChg chg="add mod">
          <ac:chgData name="leonard" userId="10f7cc7a-4485-4f89-86d4-0260827d1050" providerId="ADAL" clId="{44AD29E3-091D-491A-A9DC-AD586B6A481B}" dt="2020-11-12T08:04:46.416" v="270" actId="14100"/>
          <ac:picMkLst>
            <pc:docMk/>
            <pc:sldMk cId="137805177" sldId="261"/>
            <ac:picMk id="9" creationId="{869A3E94-DEFF-402B-8E7E-CFFAB095B076}"/>
          </ac:picMkLst>
        </pc:picChg>
        <pc:cxnChg chg="add del mod">
          <ac:chgData name="leonard" userId="10f7cc7a-4485-4f89-86d4-0260827d1050" providerId="ADAL" clId="{44AD29E3-091D-491A-A9DC-AD586B6A481B}" dt="2020-11-12T08:03:05.626" v="258" actId="478"/>
          <ac:cxnSpMkLst>
            <pc:docMk/>
            <pc:sldMk cId="137805177" sldId="261"/>
            <ac:cxnSpMk id="6" creationId="{AA63CBB1-2E61-4D66-8D1C-DC4A9F3F0A8E}"/>
          </ac:cxnSpMkLst>
        </pc:cxnChg>
      </pc:sldChg>
      <pc:sldChg chg="modSp new del mod">
        <pc:chgData name="leonard" userId="10f7cc7a-4485-4f89-86d4-0260827d1050" providerId="ADAL" clId="{44AD29E3-091D-491A-A9DC-AD586B6A481B}" dt="2020-11-12T02:25:13.814" v="65" actId="2696"/>
        <pc:sldMkLst>
          <pc:docMk/>
          <pc:sldMk cId="336822994" sldId="262"/>
        </pc:sldMkLst>
        <pc:spChg chg="mod">
          <ac:chgData name="leonard" userId="10f7cc7a-4485-4f89-86d4-0260827d1050" providerId="ADAL" clId="{44AD29E3-091D-491A-A9DC-AD586B6A481B}" dt="2020-11-12T01:52:33.685" v="64"/>
          <ac:spMkLst>
            <pc:docMk/>
            <pc:sldMk cId="336822994" sldId="262"/>
            <ac:spMk id="2" creationId="{15761947-FD9A-4DDC-90D3-26FFEFF35AA4}"/>
          </ac:spMkLst>
        </pc:spChg>
      </pc:sldChg>
      <pc:sldChg chg="modSp new mod">
        <pc:chgData name="leonard" userId="10f7cc7a-4485-4f89-86d4-0260827d1050" providerId="ADAL" clId="{44AD29E3-091D-491A-A9DC-AD586B6A481B}" dt="2020-11-12T08:22:13.828" v="842" actId="20577"/>
        <pc:sldMkLst>
          <pc:docMk/>
          <pc:sldMk cId="2933089784" sldId="262"/>
        </pc:sldMkLst>
        <pc:spChg chg="mod">
          <ac:chgData name="leonard" userId="10f7cc7a-4485-4f89-86d4-0260827d1050" providerId="ADAL" clId="{44AD29E3-091D-491A-A9DC-AD586B6A481B}" dt="2020-11-12T08:13:01.397" v="314" actId="20577"/>
          <ac:spMkLst>
            <pc:docMk/>
            <pc:sldMk cId="2933089784" sldId="262"/>
            <ac:spMk id="2" creationId="{8EF300EE-B3FE-4863-B63A-771D827F9CF4}"/>
          </ac:spMkLst>
        </pc:spChg>
        <pc:spChg chg="mod">
          <ac:chgData name="leonard" userId="10f7cc7a-4485-4f89-86d4-0260827d1050" providerId="ADAL" clId="{44AD29E3-091D-491A-A9DC-AD586B6A481B}" dt="2020-11-12T08:22:13.828" v="842" actId="20577"/>
          <ac:spMkLst>
            <pc:docMk/>
            <pc:sldMk cId="2933089784" sldId="262"/>
            <ac:spMk id="3" creationId="{F79D3758-1882-487F-A592-F139F6834652}"/>
          </ac:spMkLst>
        </pc:spChg>
      </pc:sldChg>
      <pc:sldChg chg="modSp new mod">
        <pc:chgData name="leonard" userId="10f7cc7a-4485-4f89-86d4-0260827d1050" providerId="ADAL" clId="{44AD29E3-091D-491A-A9DC-AD586B6A481B}" dt="2020-11-12T11:02:54.714" v="2478" actId="20577"/>
        <pc:sldMkLst>
          <pc:docMk/>
          <pc:sldMk cId="117689889" sldId="263"/>
        </pc:sldMkLst>
        <pc:spChg chg="mod">
          <ac:chgData name="leonard" userId="10f7cc7a-4485-4f89-86d4-0260827d1050" providerId="ADAL" clId="{44AD29E3-091D-491A-A9DC-AD586B6A481B}" dt="2020-11-12T11:02:54.714" v="2478" actId="20577"/>
          <ac:spMkLst>
            <pc:docMk/>
            <pc:sldMk cId="117689889" sldId="263"/>
            <ac:spMk id="2" creationId="{A176BB71-9BDE-409B-A947-27DB619B2503}"/>
          </ac:spMkLst>
        </pc:spChg>
        <pc:spChg chg="mod">
          <ac:chgData name="leonard" userId="10f7cc7a-4485-4f89-86d4-0260827d1050" providerId="ADAL" clId="{44AD29E3-091D-491A-A9DC-AD586B6A481B}" dt="2020-11-12T10:40:47.704" v="2116" actId="20577"/>
          <ac:spMkLst>
            <pc:docMk/>
            <pc:sldMk cId="117689889" sldId="263"/>
            <ac:spMk id="3" creationId="{0CC6BB94-2E61-495A-93B1-F3E25B27624E}"/>
          </ac:spMkLst>
        </pc:spChg>
      </pc:sldChg>
      <pc:sldChg chg="addSp delSp modSp new mod">
        <pc:chgData name="leonard" userId="10f7cc7a-4485-4f89-86d4-0260827d1050" providerId="ADAL" clId="{44AD29E3-091D-491A-A9DC-AD586B6A481B}" dt="2020-11-12T09:55:13.138" v="1378" actId="1076"/>
        <pc:sldMkLst>
          <pc:docMk/>
          <pc:sldMk cId="405882472" sldId="264"/>
        </pc:sldMkLst>
        <pc:spChg chg="mod">
          <ac:chgData name="leonard" userId="10f7cc7a-4485-4f89-86d4-0260827d1050" providerId="ADAL" clId="{44AD29E3-091D-491A-A9DC-AD586B6A481B}" dt="2020-11-12T09:52:01.492" v="1262" actId="20577"/>
          <ac:spMkLst>
            <pc:docMk/>
            <pc:sldMk cId="405882472" sldId="264"/>
            <ac:spMk id="2" creationId="{CBDF18B1-7BBA-4B39-ADF3-D25DD0C22CD5}"/>
          </ac:spMkLst>
        </pc:spChg>
        <pc:spChg chg="add del mod">
          <ac:chgData name="leonard" userId="10f7cc7a-4485-4f89-86d4-0260827d1050" providerId="ADAL" clId="{44AD29E3-091D-491A-A9DC-AD586B6A481B}" dt="2020-11-12T09:52:48.879" v="1307" actId="20577"/>
          <ac:spMkLst>
            <pc:docMk/>
            <pc:sldMk cId="405882472" sldId="264"/>
            <ac:spMk id="3" creationId="{9F40FB51-5786-4504-945B-8B29DBF3F979}"/>
          </ac:spMkLst>
        </pc:spChg>
        <pc:picChg chg="add del mod">
          <ac:chgData name="leonard" userId="10f7cc7a-4485-4f89-86d4-0260827d1050" providerId="ADAL" clId="{44AD29E3-091D-491A-A9DC-AD586B6A481B}" dt="2020-11-12T09:52:04.135" v="1264"/>
          <ac:picMkLst>
            <pc:docMk/>
            <pc:sldMk cId="405882472" sldId="264"/>
            <ac:picMk id="4" creationId="{04A9345C-CA42-42C6-8025-5EDB7B12E5F0}"/>
          </ac:picMkLst>
        </pc:picChg>
        <pc:picChg chg="add del mod">
          <ac:chgData name="leonard" userId="10f7cc7a-4485-4f89-86d4-0260827d1050" providerId="ADAL" clId="{44AD29E3-091D-491A-A9DC-AD586B6A481B}" dt="2020-11-12T09:52:24.251" v="1267" actId="478"/>
          <ac:picMkLst>
            <pc:docMk/>
            <pc:sldMk cId="405882472" sldId="264"/>
            <ac:picMk id="5" creationId="{08567775-9E9F-409D-990E-6E1535B3476A}"/>
          </ac:picMkLst>
        </pc:picChg>
        <pc:picChg chg="add mod">
          <ac:chgData name="leonard" userId="10f7cc7a-4485-4f89-86d4-0260827d1050" providerId="ADAL" clId="{44AD29E3-091D-491A-A9DC-AD586B6A481B}" dt="2020-11-12T09:53:20.616" v="1312" actId="1076"/>
          <ac:picMkLst>
            <pc:docMk/>
            <pc:sldMk cId="405882472" sldId="264"/>
            <ac:picMk id="6" creationId="{1975D8FB-E276-41D2-AE69-A02E304497EE}"/>
          </ac:picMkLst>
        </pc:picChg>
        <pc:picChg chg="add mod">
          <ac:chgData name="leonard" userId="10f7cc7a-4485-4f89-86d4-0260827d1050" providerId="ADAL" clId="{44AD29E3-091D-491A-A9DC-AD586B6A481B}" dt="2020-11-12T09:55:13.138" v="1378" actId="1076"/>
          <ac:picMkLst>
            <pc:docMk/>
            <pc:sldMk cId="405882472" sldId="264"/>
            <ac:picMk id="7" creationId="{6DDBA7E6-DA0E-4655-95B0-1270A6B64D2D}"/>
          </ac:picMkLst>
        </pc:picChg>
        <pc:picChg chg="add del mod">
          <ac:chgData name="leonard" userId="10f7cc7a-4485-4f89-86d4-0260827d1050" providerId="ADAL" clId="{44AD29E3-091D-491A-A9DC-AD586B6A481B}" dt="2020-11-12T09:54:10.426" v="1336" actId="478"/>
          <ac:picMkLst>
            <pc:docMk/>
            <pc:sldMk cId="405882472" sldId="264"/>
            <ac:picMk id="8" creationId="{7F0A5D23-F697-4EFA-8AE9-BC16D25FF803}"/>
          </ac:picMkLst>
        </pc:picChg>
        <pc:picChg chg="add del mod">
          <ac:chgData name="leonard" userId="10f7cc7a-4485-4f89-86d4-0260827d1050" providerId="ADAL" clId="{44AD29E3-091D-491A-A9DC-AD586B6A481B}" dt="2020-11-12T09:54:59.583" v="1367" actId="478"/>
          <ac:picMkLst>
            <pc:docMk/>
            <pc:sldMk cId="405882472" sldId="264"/>
            <ac:picMk id="9" creationId="{4F63C8BE-42DA-427F-BF8A-D0EFD074071C}"/>
          </ac:picMkLst>
        </pc:picChg>
        <pc:picChg chg="add mod">
          <ac:chgData name="leonard" userId="10f7cc7a-4485-4f89-86d4-0260827d1050" providerId="ADAL" clId="{44AD29E3-091D-491A-A9DC-AD586B6A481B}" dt="2020-11-12T09:55:10.416" v="1376" actId="1076"/>
          <ac:picMkLst>
            <pc:docMk/>
            <pc:sldMk cId="405882472" sldId="264"/>
            <ac:picMk id="10" creationId="{CA398C5B-689B-4B15-AB13-32C17D787E2F}"/>
          </ac:picMkLst>
        </pc:picChg>
      </pc:sldChg>
      <pc:sldChg chg="addSp delSp modSp new mod">
        <pc:chgData name="leonard" userId="10f7cc7a-4485-4f89-86d4-0260827d1050" providerId="ADAL" clId="{44AD29E3-091D-491A-A9DC-AD586B6A481B}" dt="2020-11-12T10:50:43.093" v="2469" actId="20577"/>
        <pc:sldMkLst>
          <pc:docMk/>
          <pc:sldMk cId="12254357" sldId="265"/>
        </pc:sldMkLst>
        <pc:spChg chg="mod">
          <ac:chgData name="leonard" userId="10f7cc7a-4485-4f89-86d4-0260827d1050" providerId="ADAL" clId="{44AD29E3-091D-491A-A9DC-AD586B6A481B}" dt="2020-11-12T10:46:25.646" v="2322" actId="1076"/>
          <ac:spMkLst>
            <pc:docMk/>
            <pc:sldMk cId="12254357" sldId="265"/>
            <ac:spMk id="2" creationId="{9E219A59-A290-4D1B-919A-E15DF1FAD18A}"/>
          </ac:spMkLst>
        </pc:spChg>
        <pc:spChg chg="del">
          <ac:chgData name="leonard" userId="10f7cc7a-4485-4f89-86d4-0260827d1050" providerId="ADAL" clId="{44AD29E3-091D-491A-A9DC-AD586B6A481B}" dt="2020-11-12T09:57:34.654" v="1388"/>
          <ac:spMkLst>
            <pc:docMk/>
            <pc:sldMk cId="12254357" sldId="265"/>
            <ac:spMk id="3" creationId="{38149D9E-3E64-4CC9-BF8D-24B7A7C4CE94}"/>
          </ac:spMkLst>
        </pc:spChg>
        <pc:spChg chg="add mod">
          <ac:chgData name="leonard" userId="10f7cc7a-4485-4f89-86d4-0260827d1050" providerId="ADAL" clId="{44AD29E3-091D-491A-A9DC-AD586B6A481B}" dt="2020-11-12T10:50:43.093" v="2469" actId="20577"/>
          <ac:spMkLst>
            <pc:docMk/>
            <pc:sldMk cId="12254357" sldId="265"/>
            <ac:spMk id="11" creationId="{A5C25780-C5D9-4271-AEF8-F1B1FD5B2CB6}"/>
          </ac:spMkLst>
        </pc:spChg>
        <pc:picChg chg="add mod">
          <ac:chgData name="leonard" userId="10f7cc7a-4485-4f89-86d4-0260827d1050" providerId="ADAL" clId="{44AD29E3-091D-491A-A9DC-AD586B6A481B}" dt="2020-11-12T10:46:25.254" v="2321" actId="1076"/>
          <ac:picMkLst>
            <pc:docMk/>
            <pc:sldMk cId="12254357" sldId="265"/>
            <ac:picMk id="4" creationId="{1CFAAFA6-F164-4192-940E-B92FE2791CA0}"/>
          </ac:picMkLst>
        </pc:picChg>
        <pc:picChg chg="add del mod">
          <ac:chgData name="leonard" userId="10f7cc7a-4485-4f89-86d4-0260827d1050" providerId="ADAL" clId="{44AD29E3-091D-491A-A9DC-AD586B6A481B}" dt="2020-11-12T09:56:56.756" v="1384" actId="478"/>
          <ac:picMkLst>
            <pc:docMk/>
            <pc:sldMk cId="12254357" sldId="265"/>
            <ac:picMk id="5" creationId="{35760C2E-E679-474C-BB8D-41C54AC4256E}"/>
          </ac:picMkLst>
        </pc:picChg>
        <pc:picChg chg="add mod">
          <ac:chgData name="leonard" userId="10f7cc7a-4485-4f89-86d4-0260827d1050" providerId="ADAL" clId="{44AD29E3-091D-491A-A9DC-AD586B6A481B}" dt="2020-11-12T10:46:25.254" v="2321" actId="1076"/>
          <ac:picMkLst>
            <pc:docMk/>
            <pc:sldMk cId="12254357" sldId="265"/>
            <ac:picMk id="6" creationId="{AFBB70B9-C3CF-40FD-A762-82D7136D038A}"/>
          </ac:picMkLst>
        </pc:picChg>
        <pc:picChg chg="add mod">
          <ac:chgData name="leonard" userId="10f7cc7a-4485-4f89-86d4-0260827d1050" providerId="ADAL" clId="{44AD29E3-091D-491A-A9DC-AD586B6A481B}" dt="2020-11-12T10:46:25.254" v="2321" actId="1076"/>
          <ac:picMkLst>
            <pc:docMk/>
            <pc:sldMk cId="12254357" sldId="265"/>
            <ac:picMk id="7" creationId="{1A1A2671-210C-4AFB-9D1B-710DFF980DB9}"/>
          </ac:picMkLst>
        </pc:picChg>
        <pc:picChg chg="add del mod">
          <ac:chgData name="leonard" userId="10f7cc7a-4485-4f89-86d4-0260827d1050" providerId="ADAL" clId="{44AD29E3-091D-491A-A9DC-AD586B6A481B}" dt="2020-11-12T10:44:42.142" v="2150" actId="21"/>
          <ac:picMkLst>
            <pc:docMk/>
            <pc:sldMk cId="12254357" sldId="265"/>
            <ac:picMk id="8" creationId="{EE1363CE-A022-4E7C-89A5-0FE639A007DF}"/>
          </ac:picMkLst>
        </pc:picChg>
        <pc:picChg chg="add del mod">
          <ac:chgData name="leonard" userId="10f7cc7a-4485-4f89-86d4-0260827d1050" providerId="ADAL" clId="{44AD29E3-091D-491A-A9DC-AD586B6A481B}" dt="2020-11-12T10:44:42.142" v="2150" actId="21"/>
          <ac:picMkLst>
            <pc:docMk/>
            <pc:sldMk cId="12254357" sldId="265"/>
            <ac:picMk id="9" creationId="{2A7C9DE9-CE3F-4241-8DCC-A18B2949763B}"/>
          </ac:picMkLst>
        </pc:picChg>
        <pc:picChg chg="add del mod">
          <ac:chgData name="leonard" userId="10f7cc7a-4485-4f89-86d4-0260827d1050" providerId="ADAL" clId="{44AD29E3-091D-491A-A9DC-AD586B6A481B}" dt="2020-11-12T10:44:42.142" v="2150" actId="21"/>
          <ac:picMkLst>
            <pc:docMk/>
            <pc:sldMk cId="12254357" sldId="265"/>
            <ac:picMk id="10" creationId="{17C4E04E-2727-4B52-9126-E4EF7D0B24F8}"/>
          </ac:picMkLst>
        </pc:picChg>
      </pc:sldChg>
      <pc:sldChg chg="addSp delSp modSp new mod">
        <pc:chgData name="leonard" userId="10f7cc7a-4485-4f89-86d4-0260827d1050" providerId="ADAL" clId="{44AD29E3-091D-491A-A9DC-AD586B6A481B}" dt="2020-11-12T11:02:48.623" v="2475" actId="20577"/>
        <pc:sldMkLst>
          <pc:docMk/>
          <pc:sldMk cId="3110062154" sldId="266"/>
        </pc:sldMkLst>
        <pc:spChg chg="mod">
          <ac:chgData name="leonard" userId="10f7cc7a-4485-4f89-86d4-0260827d1050" providerId="ADAL" clId="{44AD29E3-091D-491A-A9DC-AD586B6A481B}" dt="2020-11-12T11:02:48.623" v="2475" actId="20577"/>
          <ac:spMkLst>
            <pc:docMk/>
            <pc:sldMk cId="3110062154" sldId="266"/>
            <ac:spMk id="2" creationId="{47BD889D-4456-4CDC-A23F-EF02374E3050}"/>
          </ac:spMkLst>
        </pc:spChg>
        <pc:spChg chg="mod">
          <ac:chgData name="leonard" userId="10f7cc7a-4485-4f89-86d4-0260827d1050" providerId="ADAL" clId="{44AD29E3-091D-491A-A9DC-AD586B6A481B}" dt="2020-11-12T10:32:19.569" v="1863" actId="20577"/>
          <ac:spMkLst>
            <pc:docMk/>
            <pc:sldMk cId="3110062154" sldId="266"/>
            <ac:spMk id="3" creationId="{3E3345FF-325F-45C5-BB78-5E08E19F4E91}"/>
          </ac:spMkLst>
        </pc:spChg>
        <pc:spChg chg="add del mod">
          <ac:chgData name="leonard" userId="10f7cc7a-4485-4f89-86d4-0260827d1050" providerId="ADAL" clId="{44AD29E3-091D-491A-A9DC-AD586B6A481B}" dt="2020-11-12T10:33:16.093" v="1897" actId="478"/>
          <ac:spMkLst>
            <pc:docMk/>
            <pc:sldMk cId="3110062154" sldId="266"/>
            <ac:spMk id="5" creationId="{64E930E9-D723-4070-A4AA-AAB96EB76D08}"/>
          </ac:spMkLst>
        </pc:spChg>
        <pc:spChg chg="add del mod">
          <ac:chgData name="leonard" userId="10f7cc7a-4485-4f89-86d4-0260827d1050" providerId="ADAL" clId="{44AD29E3-091D-491A-A9DC-AD586B6A481B}" dt="2020-11-12T10:32:34.716" v="1869" actId="767"/>
          <ac:spMkLst>
            <pc:docMk/>
            <pc:sldMk cId="3110062154" sldId="266"/>
            <ac:spMk id="6" creationId="{1F94AD48-432D-48F8-9C14-988CB384837A}"/>
          </ac:spMkLst>
        </pc:spChg>
        <pc:spChg chg="add mod">
          <ac:chgData name="leonard" userId="10f7cc7a-4485-4f89-86d4-0260827d1050" providerId="ADAL" clId="{44AD29E3-091D-491A-A9DC-AD586B6A481B}" dt="2020-11-12T10:32:57.657" v="1896" actId="20577"/>
          <ac:spMkLst>
            <pc:docMk/>
            <pc:sldMk cId="3110062154" sldId="266"/>
            <ac:spMk id="7" creationId="{76E47015-3708-4FAE-AC27-A3540500FC58}"/>
          </ac:spMkLst>
        </pc:spChg>
        <pc:picChg chg="add mod">
          <ac:chgData name="leonard" userId="10f7cc7a-4485-4f89-86d4-0260827d1050" providerId="ADAL" clId="{44AD29E3-091D-491A-A9DC-AD586B6A481B}" dt="2020-11-12T10:32:22.034" v="1864" actId="1076"/>
          <ac:picMkLst>
            <pc:docMk/>
            <pc:sldMk cId="3110062154" sldId="266"/>
            <ac:picMk id="4" creationId="{EBD75864-106A-46C2-856E-C2E5CBCA3D72}"/>
          </ac:picMkLst>
        </pc:picChg>
        <pc:picChg chg="add del">
          <ac:chgData name="leonard" userId="10f7cc7a-4485-4f89-86d4-0260827d1050" providerId="ADAL" clId="{44AD29E3-091D-491A-A9DC-AD586B6A481B}" dt="2020-11-12T10:34:09.547" v="1899" actId="478"/>
          <ac:picMkLst>
            <pc:docMk/>
            <pc:sldMk cId="3110062154" sldId="266"/>
            <ac:picMk id="8" creationId="{966F246D-C1A3-441B-A90E-27FE659A0B21}"/>
          </ac:picMkLst>
        </pc:picChg>
        <pc:picChg chg="add mod">
          <ac:chgData name="leonard" userId="10f7cc7a-4485-4f89-86d4-0260827d1050" providerId="ADAL" clId="{44AD29E3-091D-491A-A9DC-AD586B6A481B}" dt="2020-11-12T10:34:53.394" v="1901" actId="1076"/>
          <ac:picMkLst>
            <pc:docMk/>
            <pc:sldMk cId="3110062154" sldId="266"/>
            <ac:picMk id="9" creationId="{750E3772-BCBF-447F-A40B-DA0FB29E1A48}"/>
          </ac:picMkLst>
        </pc:picChg>
        <pc:picChg chg="add mod">
          <ac:chgData name="leonard" userId="10f7cc7a-4485-4f89-86d4-0260827d1050" providerId="ADAL" clId="{44AD29E3-091D-491A-A9DC-AD586B6A481B}" dt="2020-11-12T10:35:00.483" v="1903" actId="1076"/>
          <ac:picMkLst>
            <pc:docMk/>
            <pc:sldMk cId="3110062154" sldId="266"/>
            <ac:picMk id="10" creationId="{A9E805C1-B6A4-4605-A017-37BDACB09E42}"/>
          </ac:picMkLst>
        </pc:picChg>
      </pc:sldChg>
      <pc:sldChg chg="modSp new mod">
        <pc:chgData name="leonard" userId="10f7cc7a-4485-4f89-86d4-0260827d1050" providerId="ADAL" clId="{44AD29E3-091D-491A-A9DC-AD586B6A481B}" dt="2020-11-12T10:25:55.745" v="1856" actId="20577"/>
        <pc:sldMkLst>
          <pc:docMk/>
          <pc:sldMk cId="2088971728" sldId="267"/>
        </pc:sldMkLst>
        <pc:spChg chg="mod">
          <ac:chgData name="leonard" userId="10f7cc7a-4485-4f89-86d4-0260827d1050" providerId="ADAL" clId="{44AD29E3-091D-491A-A9DC-AD586B6A481B}" dt="2020-11-12T10:10:31.640" v="1463"/>
          <ac:spMkLst>
            <pc:docMk/>
            <pc:sldMk cId="2088971728" sldId="267"/>
            <ac:spMk id="2" creationId="{2BDFB147-8596-4AA6-9560-303744FECF87}"/>
          </ac:spMkLst>
        </pc:spChg>
        <pc:spChg chg="mod">
          <ac:chgData name="leonard" userId="10f7cc7a-4485-4f89-86d4-0260827d1050" providerId="ADAL" clId="{44AD29E3-091D-491A-A9DC-AD586B6A481B}" dt="2020-11-12T10:25:55.745" v="1856" actId="20577"/>
          <ac:spMkLst>
            <pc:docMk/>
            <pc:sldMk cId="2088971728" sldId="267"/>
            <ac:spMk id="3" creationId="{B3A65818-A4EE-423D-AFA4-6A7370D51A96}"/>
          </ac:spMkLst>
        </pc:spChg>
      </pc:sldChg>
      <pc:sldChg chg="modSp new mod">
        <pc:chgData name="leonard" userId="10f7cc7a-4485-4f89-86d4-0260827d1050" providerId="ADAL" clId="{44AD29E3-091D-491A-A9DC-AD586B6A481B}" dt="2020-11-12T10:13:00.026" v="1470" actId="20577"/>
        <pc:sldMkLst>
          <pc:docMk/>
          <pc:sldMk cId="2247759647" sldId="268"/>
        </pc:sldMkLst>
        <pc:spChg chg="mod">
          <ac:chgData name="leonard" userId="10f7cc7a-4485-4f89-86d4-0260827d1050" providerId="ADAL" clId="{44AD29E3-091D-491A-A9DC-AD586B6A481B}" dt="2020-11-12T10:13:00.026" v="1470" actId="20577"/>
          <ac:spMkLst>
            <pc:docMk/>
            <pc:sldMk cId="2247759647" sldId="268"/>
            <ac:spMk id="2" creationId="{F9D17E01-BCFD-4853-BFEC-A9CD5035AB67}"/>
          </ac:spMkLst>
        </pc:spChg>
      </pc:sldChg>
      <pc:sldChg chg="delSp modSp new mod">
        <pc:chgData name="leonard" userId="10f7cc7a-4485-4f89-86d4-0260827d1050" providerId="ADAL" clId="{44AD29E3-091D-491A-A9DC-AD586B6A481B}" dt="2020-11-13T02:20:37.244" v="2479" actId="478"/>
        <pc:sldMkLst>
          <pc:docMk/>
          <pc:sldMk cId="587365309" sldId="269"/>
        </pc:sldMkLst>
        <pc:spChg chg="mod">
          <ac:chgData name="leonard" userId="10f7cc7a-4485-4f89-86d4-0260827d1050" providerId="ADAL" clId="{44AD29E3-091D-491A-A9DC-AD586B6A481B}" dt="2020-11-12T10:43:29.093" v="2130" actId="20577"/>
          <ac:spMkLst>
            <pc:docMk/>
            <pc:sldMk cId="587365309" sldId="269"/>
            <ac:spMk id="2" creationId="{A77C38AF-1E0C-44B5-B7C9-A42E7900ADF5}"/>
          </ac:spMkLst>
        </pc:spChg>
        <pc:spChg chg="del">
          <ac:chgData name="leonard" userId="10f7cc7a-4485-4f89-86d4-0260827d1050" providerId="ADAL" clId="{44AD29E3-091D-491A-A9DC-AD586B6A481B}" dt="2020-11-13T02:20:37.244" v="2479" actId="478"/>
          <ac:spMkLst>
            <pc:docMk/>
            <pc:sldMk cId="587365309" sldId="269"/>
            <ac:spMk id="3" creationId="{2CF57CB7-1A03-4ABD-A2BD-772D40B9DFE2}"/>
          </ac:spMkLst>
        </pc:spChg>
      </pc:sldChg>
      <pc:sldChg chg="addSp modSp new mod">
        <pc:chgData name="leonard" userId="10f7cc7a-4485-4f89-86d4-0260827d1050" providerId="ADAL" clId="{44AD29E3-091D-491A-A9DC-AD586B6A481B}" dt="2020-11-12T10:46:09.299" v="2319" actId="1076"/>
        <pc:sldMkLst>
          <pc:docMk/>
          <pc:sldMk cId="2281321875" sldId="270"/>
        </pc:sldMkLst>
        <pc:spChg chg="mod">
          <ac:chgData name="leonard" userId="10f7cc7a-4485-4f89-86d4-0260827d1050" providerId="ADAL" clId="{44AD29E3-091D-491A-A9DC-AD586B6A481B}" dt="2020-11-12T10:44:30.994" v="2148" actId="20577"/>
          <ac:spMkLst>
            <pc:docMk/>
            <pc:sldMk cId="2281321875" sldId="270"/>
            <ac:spMk id="2" creationId="{180F76D6-F077-4A99-AE89-7D3C410CD73C}"/>
          </ac:spMkLst>
        </pc:spChg>
        <pc:spChg chg="mod">
          <ac:chgData name="leonard" userId="10f7cc7a-4485-4f89-86d4-0260827d1050" providerId="ADAL" clId="{44AD29E3-091D-491A-A9DC-AD586B6A481B}" dt="2020-11-12T10:46:00.812" v="2318" actId="20577"/>
          <ac:spMkLst>
            <pc:docMk/>
            <pc:sldMk cId="2281321875" sldId="270"/>
            <ac:spMk id="3" creationId="{BCF36525-1C3A-4461-B31E-19D53F47C6F5}"/>
          </ac:spMkLst>
        </pc:spChg>
        <pc:picChg chg="add mod">
          <ac:chgData name="leonard" userId="10f7cc7a-4485-4f89-86d4-0260827d1050" providerId="ADAL" clId="{44AD29E3-091D-491A-A9DC-AD586B6A481B}" dt="2020-11-12T10:46:09.299" v="2319" actId="1076"/>
          <ac:picMkLst>
            <pc:docMk/>
            <pc:sldMk cId="2281321875" sldId="270"/>
            <ac:picMk id="5" creationId="{31C2B56E-3DA7-4664-92FB-337FFC7D5889}"/>
          </ac:picMkLst>
        </pc:picChg>
        <pc:picChg chg="add mod">
          <ac:chgData name="leonard" userId="10f7cc7a-4485-4f89-86d4-0260827d1050" providerId="ADAL" clId="{44AD29E3-091D-491A-A9DC-AD586B6A481B}" dt="2020-11-12T10:46:09.299" v="2319" actId="1076"/>
          <ac:picMkLst>
            <pc:docMk/>
            <pc:sldMk cId="2281321875" sldId="270"/>
            <ac:picMk id="7" creationId="{34AEE558-3453-4517-A7B6-42E32CF09958}"/>
          </ac:picMkLst>
        </pc:picChg>
        <pc:picChg chg="add mod">
          <ac:chgData name="leonard" userId="10f7cc7a-4485-4f89-86d4-0260827d1050" providerId="ADAL" clId="{44AD29E3-091D-491A-A9DC-AD586B6A481B}" dt="2020-11-12T10:46:09.299" v="2319" actId="1076"/>
          <ac:picMkLst>
            <pc:docMk/>
            <pc:sldMk cId="2281321875" sldId="270"/>
            <ac:picMk id="9" creationId="{48547458-CA8C-4886-9FBF-BC7AAF3A9B5E}"/>
          </ac:picMkLst>
        </pc:picChg>
      </pc:sldChg>
      <pc:sldChg chg="new del">
        <pc:chgData name="leonard" userId="10f7cc7a-4485-4f89-86d4-0260827d1050" providerId="ADAL" clId="{44AD29E3-091D-491A-A9DC-AD586B6A481B}" dt="2020-11-12T10:46:15.190" v="2320" actId="2696"/>
        <pc:sldMkLst>
          <pc:docMk/>
          <pc:sldMk cId="3622070438" sldId="271"/>
        </pc:sldMkLst>
      </pc:sldChg>
    </pc:docChg>
  </pc:docChgLst>
  <pc:docChgLst>
    <pc:chgData name="leonard" userId="10f7cc7a-4485-4f89-86d4-0260827d1050" providerId="ADAL" clId="{6E632EAC-FA66-4A1A-A701-D5A3E7F75C99}"/>
    <pc:docChg chg="modSld">
      <pc:chgData name="leonard" userId="10f7cc7a-4485-4f89-86d4-0260827d1050" providerId="ADAL" clId="{6E632EAC-FA66-4A1A-A701-D5A3E7F75C99}" dt="2021-06-16T17:50:11.291" v="2"/>
      <pc:docMkLst>
        <pc:docMk/>
      </pc:docMkLst>
      <pc:sldChg chg="delSp modSp mod">
        <pc:chgData name="leonard" userId="10f7cc7a-4485-4f89-86d4-0260827d1050" providerId="ADAL" clId="{6E632EAC-FA66-4A1A-A701-D5A3E7F75C99}" dt="2021-06-16T17:50:11.291" v="2"/>
        <pc:sldMkLst>
          <pc:docMk/>
          <pc:sldMk cId="3540129531" sldId="256"/>
        </pc:sldMkLst>
        <pc:spChg chg="del mod">
          <ac:chgData name="leonard" userId="10f7cc7a-4485-4f89-86d4-0260827d1050" providerId="ADAL" clId="{6E632EAC-FA66-4A1A-A701-D5A3E7F75C99}" dt="2021-06-16T17:50:11.291" v="2"/>
          <ac:spMkLst>
            <pc:docMk/>
            <pc:sldMk cId="3540129531" sldId="256"/>
            <ac:spMk id="4" creationId="{556EBF64-D728-4AE6-86EC-566C2340E0E8}"/>
          </ac:spMkLst>
        </pc:spChg>
      </pc:sldChg>
    </pc:docChg>
  </pc:docChgLst>
  <pc:docChgLst>
    <pc:chgData name="leonard" userId="10f7cc7a-4485-4f89-86d4-0260827d1050" providerId="ADAL" clId="{940DC56A-4CF7-45BC-B1ED-E686FE171C3A}"/>
    <pc:docChg chg="undo custSel addSld modSld sldOrd addSection delSection">
      <pc:chgData name="leonard" userId="10f7cc7a-4485-4f89-86d4-0260827d1050" providerId="ADAL" clId="{940DC56A-4CF7-45BC-B1ED-E686FE171C3A}" dt="2020-11-19T10:12:02.239" v="868"/>
      <pc:docMkLst>
        <pc:docMk/>
      </pc:docMkLst>
      <pc:sldChg chg="modSp mod">
        <pc:chgData name="leonard" userId="10f7cc7a-4485-4f89-86d4-0260827d1050" providerId="ADAL" clId="{940DC56A-4CF7-45BC-B1ED-E686FE171C3A}" dt="2020-11-19T08:10:02.041" v="120" actId="20577"/>
        <pc:sldMkLst>
          <pc:docMk/>
          <pc:sldMk cId="3540129531" sldId="256"/>
        </pc:sldMkLst>
        <pc:spChg chg="mod">
          <ac:chgData name="leonard" userId="10f7cc7a-4485-4f89-86d4-0260827d1050" providerId="ADAL" clId="{940DC56A-4CF7-45BC-B1ED-E686FE171C3A}" dt="2020-11-19T08:10:02.041" v="120" actId="20577"/>
          <ac:spMkLst>
            <pc:docMk/>
            <pc:sldMk cId="3540129531" sldId="256"/>
            <ac:spMk id="3" creationId="{4F655A92-5EB1-4558-B878-818FA46B190A}"/>
          </ac:spMkLst>
        </pc:spChg>
        <pc:spChg chg="mod">
          <ac:chgData name="leonard" userId="10f7cc7a-4485-4f89-86d4-0260827d1050" providerId="ADAL" clId="{940DC56A-4CF7-45BC-B1ED-E686FE171C3A}" dt="2020-11-16T07:20:38.576" v="88"/>
          <ac:spMkLst>
            <pc:docMk/>
            <pc:sldMk cId="3540129531" sldId="256"/>
            <ac:spMk id="4" creationId="{556EBF64-D728-4AE6-86EC-566C2340E0E8}"/>
          </ac:spMkLst>
        </pc:spChg>
      </pc:sldChg>
      <pc:sldChg chg="modSp mod">
        <pc:chgData name="leonard" userId="10f7cc7a-4485-4f89-86d4-0260827d1050" providerId="ADAL" clId="{940DC56A-4CF7-45BC-B1ED-E686FE171C3A}" dt="2020-11-19T09:15:34.773" v="760" actId="20577"/>
        <pc:sldMkLst>
          <pc:docMk/>
          <pc:sldMk cId="2484857766" sldId="257"/>
        </pc:sldMkLst>
        <pc:spChg chg="mod">
          <ac:chgData name="leonard" userId="10f7cc7a-4485-4f89-86d4-0260827d1050" providerId="ADAL" clId="{940DC56A-4CF7-45BC-B1ED-E686FE171C3A}" dt="2020-11-19T09:15:34.773" v="760" actId="20577"/>
          <ac:spMkLst>
            <pc:docMk/>
            <pc:sldMk cId="2484857766" sldId="257"/>
            <ac:spMk id="3" creationId="{FAD74B5F-2A1B-4645-B945-5BF0AEF7D08C}"/>
          </ac:spMkLst>
        </pc:spChg>
      </pc:sldChg>
      <pc:sldChg chg="modSp mod">
        <pc:chgData name="leonard" userId="10f7cc7a-4485-4f89-86d4-0260827d1050" providerId="ADAL" clId="{940DC56A-4CF7-45BC-B1ED-E686FE171C3A}" dt="2020-11-19T08:49:17.761" v="147" actId="20577"/>
        <pc:sldMkLst>
          <pc:docMk/>
          <pc:sldMk cId="3933762078" sldId="259"/>
        </pc:sldMkLst>
        <pc:spChg chg="mod">
          <ac:chgData name="leonard" userId="10f7cc7a-4485-4f89-86d4-0260827d1050" providerId="ADAL" clId="{940DC56A-4CF7-45BC-B1ED-E686FE171C3A}" dt="2020-11-19T08:49:17.761" v="147" actId="20577"/>
          <ac:spMkLst>
            <pc:docMk/>
            <pc:sldMk cId="3933762078" sldId="259"/>
            <ac:spMk id="3" creationId="{F5A76973-97C6-4035-8BC0-EFAE43E8E648}"/>
          </ac:spMkLst>
        </pc:spChg>
      </pc:sldChg>
      <pc:sldChg chg="addSp delSp modSp mod">
        <pc:chgData name="leonard" userId="10f7cc7a-4485-4f89-86d4-0260827d1050" providerId="ADAL" clId="{940DC56A-4CF7-45BC-B1ED-E686FE171C3A}" dt="2020-11-19T10:12:02.239" v="868"/>
        <pc:sldMkLst>
          <pc:docMk/>
          <pc:sldMk cId="405882472" sldId="264"/>
        </pc:sldMkLst>
        <pc:spChg chg="mod">
          <ac:chgData name="leonard" userId="10f7cc7a-4485-4f89-86d4-0260827d1050" providerId="ADAL" clId="{940DC56A-4CF7-45BC-B1ED-E686FE171C3A}" dt="2020-11-19T10:12:02.239" v="868"/>
          <ac:spMkLst>
            <pc:docMk/>
            <pc:sldMk cId="405882472" sldId="264"/>
            <ac:spMk id="2" creationId="{CBDF18B1-7BBA-4B39-ADF3-D25DD0C22CD5}"/>
          </ac:spMkLst>
        </pc:spChg>
        <pc:spChg chg="mod">
          <ac:chgData name="leonard" userId="10f7cc7a-4485-4f89-86d4-0260827d1050" providerId="ADAL" clId="{940DC56A-4CF7-45BC-B1ED-E686FE171C3A}" dt="2020-11-19T09:19:14.950" v="780" actId="21"/>
          <ac:spMkLst>
            <pc:docMk/>
            <pc:sldMk cId="405882472" sldId="264"/>
            <ac:spMk id="3" creationId="{9F40FB51-5786-4504-945B-8B29DBF3F979}"/>
          </ac:spMkLst>
        </pc:spChg>
        <pc:picChg chg="mod">
          <ac:chgData name="leonard" userId="10f7cc7a-4485-4f89-86d4-0260827d1050" providerId="ADAL" clId="{940DC56A-4CF7-45BC-B1ED-E686FE171C3A}" dt="2020-11-19T09:16:03.073" v="761" actId="1076"/>
          <ac:picMkLst>
            <pc:docMk/>
            <pc:sldMk cId="405882472" sldId="264"/>
            <ac:picMk id="6" creationId="{1975D8FB-E276-41D2-AE69-A02E304497EE}"/>
          </ac:picMkLst>
        </pc:picChg>
        <pc:picChg chg="add del">
          <ac:chgData name="leonard" userId="10f7cc7a-4485-4f89-86d4-0260827d1050" providerId="ADAL" clId="{940DC56A-4CF7-45BC-B1ED-E686FE171C3A}" dt="2020-11-19T09:19:18.222" v="787" actId="21"/>
          <ac:picMkLst>
            <pc:docMk/>
            <pc:sldMk cId="405882472" sldId="264"/>
            <ac:picMk id="7" creationId="{6DDBA7E6-DA0E-4655-95B0-1270A6B64D2D}"/>
          </ac:picMkLst>
        </pc:picChg>
        <pc:picChg chg="add del mod">
          <ac:chgData name="leonard" userId="10f7cc7a-4485-4f89-86d4-0260827d1050" providerId="ADAL" clId="{940DC56A-4CF7-45BC-B1ED-E686FE171C3A}" dt="2020-11-19T09:19:19.177" v="789"/>
          <ac:picMkLst>
            <pc:docMk/>
            <pc:sldMk cId="405882472" sldId="264"/>
            <ac:picMk id="8" creationId="{3AB69D83-14AD-4E7E-A48A-DA5A7D109636}"/>
          </ac:picMkLst>
        </pc:picChg>
        <pc:picChg chg="add del">
          <ac:chgData name="leonard" userId="10f7cc7a-4485-4f89-86d4-0260827d1050" providerId="ADAL" clId="{940DC56A-4CF7-45BC-B1ED-E686FE171C3A}" dt="2020-11-19T09:19:16.794" v="784" actId="21"/>
          <ac:picMkLst>
            <pc:docMk/>
            <pc:sldMk cId="405882472" sldId="264"/>
            <ac:picMk id="10" creationId="{CA398C5B-689B-4B15-AB13-32C17D787E2F}"/>
          </ac:picMkLst>
        </pc:picChg>
      </pc:sldChg>
      <pc:sldChg chg="modSp mod">
        <pc:chgData name="leonard" userId="10f7cc7a-4485-4f89-86d4-0260827d1050" providerId="ADAL" clId="{940DC56A-4CF7-45BC-B1ED-E686FE171C3A}" dt="2020-11-19T10:05:43.492" v="864" actId="20577"/>
        <pc:sldMkLst>
          <pc:docMk/>
          <pc:sldMk cId="12254357" sldId="265"/>
        </pc:sldMkLst>
        <pc:spChg chg="mod">
          <ac:chgData name="leonard" userId="10f7cc7a-4485-4f89-86d4-0260827d1050" providerId="ADAL" clId="{940DC56A-4CF7-45BC-B1ED-E686FE171C3A}" dt="2020-11-19T10:05:43.492" v="864" actId="20577"/>
          <ac:spMkLst>
            <pc:docMk/>
            <pc:sldMk cId="12254357" sldId="265"/>
            <ac:spMk id="11" creationId="{A5C25780-C5D9-4271-AEF8-F1B1FD5B2CB6}"/>
          </ac:spMkLst>
        </pc:spChg>
      </pc:sldChg>
      <pc:sldChg chg="modSp new mod">
        <pc:chgData name="leonard" userId="10f7cc7a-4485-4f89-86d4-0260827d1050" providerId="ADAL" clId="{940DC56A-4CF7-45BC-B1ED-E686FE171C3A}" dt="2020-11-19T09:15:09.306" v="746" actId="20577"/>
        <pc:sldMkLst>
          <pc:docMk/>
          <pc:sldMk cId="2526596573" sldId="271"/>
        </pc:sldMkLst>
        <pc:spChg chg="mod">
          <ac:chgData name="leonard" userId="10f7cc7a-4485-4f89-86d4-0260827d1050" providerId="ADAL" clId="{940DC56A-4CF7-45BC-B1ED-E686FE171C3A}" dt="2020-11-19T09:15:09.306" v="746" actId="20577"/>
          <ac:spMkLst>
            <pc:docMk/>
            <pc:sldMk cId="2526596573" sldId="271"/>
            <ac:spMk id="2" creationId="{0A19CDBE-5D77-4FC0-AC67-6D6FB1C4E811}"/>
          </ac:spMkLst>
        </pc:spChg>
        <pc:spChg chg="mod">
          <ac:chgData name="leonard" userId="10f7cc7a-4485-4f89-86d4-0260827d1050" providerId="ADAL" clId="{940DC56A-4CF7-45BC-B1ED-E686FE171C3A}" dt="2020-11-19T09:02:34.232" v="710" actId="20577"/>
          <ac:spMkLst>
            <pc:docMk/>
            <pc:sldMk cId="2526596573" sldId="271"/>
            <ac:spMk id="3" creationId="{A2DAFF26-C4E8-475A-8119-BC9845F91694}"/>
          </ac:spMkLst>
        </pc:spChg>
      </pc:sldChg>
      <pc:sldChg chg="addSp delSp modSp new mod ord">
        <pc:chgData name="leonard" userId="10f7cc7a-4485-4f89-86d4-0260827d1050" providerId="ADAL" clId="{940DC56A-4CF7-45BC-B1ED-E686FE171C3A}" dt="2020-11-19T09:27:28.958" v="801" actId="1076"/>
        <pc:sldMkLst>
          <pc:docMk/>
          <pc:sldMk cId="3780823817" sldId="272"/>
        </pc:sldMkLst>
        <pc:spChg chg="mod">
          <ac:chgData name="leonard" userId="10f7cc7a-4485-4f89-86d4-0260827d1050" providerId="ADAL" clId="{940DC56A-4CF7-45BC-B1ED-E686FE171C3A}" dt="2020-11-19T09:16:33.615" v="765"/>
          <ac:spMkLst>
            <pc:docMk/>
            <pc:sldMk cId="3780823817" sldId="272"/>
            <ac:spMk id="2" creationId="{455213A6-5CDF-4E0D-AF78-4C2A7CD23F9F}"/>
          </ac:spMkLst>
        </pc:spChg>
        <pc:spChg chg="mod">
          <ac:chgData name="leonard" userId="10f7cc7a-4485-4f89-86d4-0260827d1050" providerId="ADAL" clId="{940DC56A-4CF7-45BC-B1ED-E686FE171C3A}" dt="2020-11-19T09:19:25.803" v="800" actId="20577"/>
          <ac:spMkLst>
            <pc:docMk/>
            <pc:sldMk cId="3780823817" sldId="272"/>
            <ac:spMk id="3" creationId="{363D2AFF-A511-45D0-BDF2-61BBE0DE45EF}"/>
          </ac:spMkLst>
        </pc:spChg>
        <pc:picChg chg="add del mod">
          <ac:chgData name="leonard" userId="10f7cc7a-4485-4f89-86d4-0260827d1050" providerId="ADAL" clId="{940DC56A-4CF7-45BC-B1ED-E686FE171C3A}" dt="2020-11-19T09:27:28.958" v="801" actId="1076"/>
          <ac:picMkLst>
            <pc:docMk/>
            <pc:sldMk cId="3780823817" sldId="272"/>
            <ac:picMk id="4" creationId="{63833F89-893F-40F1-9F83-FB56DE2C1DDF}"/>
          </ac:picMkLst>
        </pc:picChg>
        <pc:picChg chg="add del mod">
          <ac:chgData name="leonard" userId="10f7cc7a-4485-4f89-86d4-0260827d1050" providerId="ADAL" clId="{940DC56A-4CF7-45BC-B1ED-E686FE171C3A}" dt="2020-11-19T09:19:17.816" v="786"/>
          <ac:picMkLst>
            <pc:docMk/>
            <pc:sldMk cId="3780823817" sldId="272"/>
            <ac:picMk id="5" creationId="{52793D0F-A0C8-49B4-A771-89A3943BE7B5}"/>
          </ac:picMkLst>
        </pc:picChg>
        <pc:picChg chg="add del mod">
          <ac:chgData name="leonard" userId="10f7cc7a-4485-4f89-86d4-0260827d1050" providerId="ADAL" clId="{940DC56A-4CF7-45BC-B1ED-E686FE171C3A}" dt="2020-11-19T09:19:16.383" v="783"/>
          <ac:picMkLst>
            <pc:docMk/>
            <pc:sldMk cId="3780823817" sldId="272"/>
            <ac:picMk id="6" creationId="{BC0FA436-E0AB-43B7-8BB9-BA7230FAE403}"/>
          </ac:picMkLst>
        </pc:picChg>
      </pc:sldChg>
      <pc:sldChg chg="addSp delSp modSp new mod">
        <pc:chgData name="leonard" userId="10f7cc7a-4485-4f89-86d4-0260827d1050" providerId="ADAL" clId="{940DC56A-4CF7-45BC-B1ED-E686FE171C3A}" dt="2020-11-19T10:11:58.906" v="866"/>
        <pc:sldMkLst>
          <pc:docMk/>
          <pc:sldMk cId="3524271781" sldId="273"/>
        </pc:sldMkLst>
        <pc:spChg chg="mod">
          <ac:chgData name="leonard" userId="10f7cc7a-4485-4f89-86d4-0260827d1050" providerId="ADAL" clId="{940DC56A-4CF7-45BC-B1ED-E686FE171C3A}" dt="2020-11-19T10:11:58.906" v="866"/>
          <ac:spMkLst>
            <pc:docMk/>
            <pc:sldMk cId="3524271781" sldId="273"/>
            <ac:spMk id="2" creationId="{AF433F63-6F44-45D8-8B42-A73385703001}"/>
          </ac:spMkLst>
        </pc:spChg>
        <pc:spChg chg="add del mod">
          <ac:chgData name="leonard" userId="10f7cc7a-4485-4f89-86d4-0260827d1050" providerId="ADAL" clId="{940DC56A-4CF7-45BC-B1ED-E686FE171C3A}" dt="2020-11-19T09:29:34.456" v="833"/>
          <ac:spMkLst>
            <pc:docMk/>
            <pc:sldMk cId="3524271781" sldId="273"/>
            <ac:spMk id="3" creationId="{9F5EFF51-29F5-4916-849F-B122ECE0D7C6}"/>
          </ac:spMkLst>
        </pc:spChg>
        <pc:picChg chg="add mod">
          <ac:chgData name="leonard" userId="10f7cc7a-4485-4f89-86d4-0260827d1050" providerId="ADAL" clId="{940DC56A-4CF7-45BC-B1ED-E686FE171C3A}" dt="2020-11-19T09:29:59.510" v="844" actId="1076"/>
          <ac:picMkLst>
            <pc:docMk/>
            <pc:sldMk cId="3524271781" sldId="273"/>
            <ac:picMk id="4" creationId="{EE330957-E03D-485E-A1D2-EB08A43C879C}"/>
          </ac:picMkLst>
        </pc:picChg>
        <pc:picChg chg="add del mod">
          <ac:chgData name="leonard" userId="10f7cc7a-4485-4f89-86d4-0260827d1050" providerId="ADAL" clId="{940DC56A-4CF7-45BC-B1ED-E686FE171C3A}" dt="2020-11-19T09:28:26.089" v="824"/>
          <ac:picMkLst>
            <pc:docMk/>
            <pc:sldMk cId="3524271781" sldId="273"/>
            <ac:picMk id="5" creationId="{34EA116F-3162-480B-BC4B-12FB3B817E22}"/>
          </ac:picMkLst>
        </pc:picChg>
        <pc:picChg chg="add mod">
          <ac:chgData name="leonard" userId="10f7cc7a-4485-4f89-86d4-0260827d1050" providerId="ADAL" clId="{940DC56A-4CF7-45BC-B1ED-E686FE171C3A}" dt="2020-11-19T09:30:07.944" v="846" actId="1076"/>
          <ac:picMkLst>
            <pc:docMk/>
            <pc:sldMk cId="3524271781" sldId="273"/>
            <ac:picMk id="6" creationId="{8CDCA122-C217-499A-AE76-0062B33F358C}"/>
          </ac:picMkLst>
        </pc:picChg>
        <pc:picChg chg="add del mod">
          <ac:chgData name="leonard" userId="10f7cc7a-4485-4f89-86d4-0260827d1050" providerId="ADAL" clId="{940DC56A-4CF7-45BC-B1ED-E686FE171C3A}" dt="2020-11-19T09:29:34.456" v="833"/>
          <ac:picMkLst>
            <pc:docMk/>
            <pc:sldMk cId="3524271781" sldId="273"/>
            <ac:picMk id="7" creationId="{C5EE5F2D-4148-4BE7-BCDB-989AEFB1D5BD}"/>
          </ac:picMkLst>
        </pc:picChg>
        <pc:picChg chg="add mod">
          <ac:chgData name="leonard" userId="10f7cc7a-4485-4f89-86d4-0260827d1050" providerId="ADAL" clId="{940DC56A-4CF7-45BC-B1ED-E686FE171C3A}" dt="2020-11-19T09:29:57.933" v="843" actId="1076"/>
          <ac:picMkLst>
            <pc:docMk/>
            <pc:sldMk cId="3524271781" sldId="273"/>
            <ac:picMk id="8" creationId="{589EB709-8E07-4E7C-A986-CEC532CEEB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9565-664E-48C4-AD29-6092BD190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47320-1B63-41F3-9C84-716A4F5DA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1BEA-F139-4EBF-8D4C-41C7A56A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37B8-8339-4FD3-AB88-CF5FB32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87DA-2017-4929-89A9-C59CE2E4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DD49-B2F9-46E7-AA87-A4DA3CD5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7B14B-5602-4ED5-AB70-8817C208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66EA-D9BC-4027-B88F-743C3529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D69B7-99AF-4BD4-ACBA-B9AFB12E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918-E79A-4440-B54C-19BA74C1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8216E-F93F-4265-BCEC-34C78247F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537B5-001F-4554-8B37-B8942522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45A7-34BE-4917-AC15-22B9D36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9053-01CB-48DA-BF82-7AA4AD04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241C-F1AE-419F-B594-2E7DB0AB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87C0-3ACD-4D36-BC01-06A92A49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7458-0954-4F60-8859-7FFD5A8A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8725-5E94-4673-9E95-751D1F27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562C-B913-4434-B93B-D2D3A7E5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1247-B852-4C09-93E0-FDF06AF5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362F-4361-4705-BB4C-2F85A115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C233-3BB4-4063-B74C-DF4247295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A690-6F1D-47A1-8F2F-2C470AE2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9BB0-9237-40B1-B5E4-8910CBD4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476F-0DED-4E90-ABC3-3EE2C782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45AA-8E4D-40E6-97C8-4189D167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0720-614B-4E3B-8434-FB78F46A5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47BF6-FE44-481A-B625-F916FF17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CF871-5DB5-4F2A-95DB-7543594A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6B960-289B-4D83-8606-776F608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84EA-D25D-4591-961F-FB53FE8D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3632-3BD7-4A4A-A0A8-A9BEADB5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0FFF-B0FC-443B-8E46-CC21C1CD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E04B-67AC-4493-86AC-A3A8D7B7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4921-A73B-4CF6-91F7-95D26E5F2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A1F78-6035-4FD9-B203-16338006A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2EB93-8357-4494-A5C5-D41D3979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85A3C-4B76-445C-8A65-6A9FCDE6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F0465-0402-45E0-915D-E56D2BBB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653C-847A-4E6E-9C69-913FB215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043AE-5152-4C1A-8576-AF2EE28A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BA-A2DC-493B-AB3A-2F1A03C2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900F3-5E12-4273-84E4-A5969BA5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9B487-8515-4205-892A-E3C8F755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0AA07-B451-4F22-B7CF-759EB31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01192-9071-4D0A-805D-179ACF32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E11D-C724-461F-8545-37D1E39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CF8A-F8AE-4D14-AB1E-CB42EBB3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2CA69-0D32-4BA9-B551-F654DAC8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5BFB2-CE84-4A1E-B457-470C695A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D71E4-49B3-4BDF-A32B-6EA894F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8734-A655-4EF5-A47F-116ABA0A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8990-8A01-468D-A217-E05BB134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18BCC-AC1F-4B08-A429-D73F8382C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D5A8-1407-49DC-987B-AE15F81E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56E19-7990-4E0D-99BB-CBB0D40A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BE747-D2B6-4388-84C1-5E4CFF17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9634-CFED-482A-B080-96810ED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CFD52-BE40-491E-AB7B-0643F6F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E66BA-045D-4678-B24E-49D3D4ECD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B785-7D2D-4AF7-971B-DD13FF437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8E93-BEBD-4C4E-A58A-1FA1458A923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BECE-108B-4E8A-9E2D-B39EABB0B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340F-0267-4D96-8EA5-2C6FA39B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9093-7BEE-4E42-AFFD-297FFB1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2E95-95D8-4475-9EAB-60AC12778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55A92-5EB1-4558-B878-818FA46B1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Explaining process switching with file allocation as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18B1-7BBA-4B39-ADF3-D25DD0C2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FB51-5786-4504-945B-8B29DBF3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Sleep() and set uninterruptable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5D8FB-E276-41D2-AE69-A02E3044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56" y="1946428"/>
            <a:ext cx="5244802" cy="4659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BA7E6-DA0E-4655-95B0-1270A6B6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58" y="2304693"/>
            <a:ext cx="4407941" cy="190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398C5B-689B-4B15-AB13-32C17D787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03" y="4609390"/>
            <a:ext cx="4994319" cy="19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9A59-A290-4D1B-919A-E15DF1FA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340"/>
            <a:ext cx="10515600" cy="1325563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1A2671-210C-4AFB-9D1B-710DFF980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642" y="4242099"/>
            <a:ext cx="2352381" cy="1895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AAFA6-F164-4192-940E-B92FE279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8" y="3534200"/>
            <a:ext cx="4107704" cy="2603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BB70B9-C3CF-40FD-A762-82D7136D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388" y="3568565"/>
            <a:ext cx="4923809" cy="79047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25780-C5D9-4271-AEF8-F1B1FD5B2CB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Counter of </a:t>
            </a:r>
            <a:r>
              <a:rPr lang="en-US" dirty="0" err="1"/>
              <a:t>pid</a:t>
            </a:r>
            <a:r>
              <a:rPr lang="en-US" dirty="0"/>
              <a:t>=10 and </a:t>
            </a:r>
            <a:r>
              <a:rPr lang="en-US" dirty="0" err="1"/>
              <a:t>pid</a:t>
            </a:r>
            <a:r>
              <a:rPr lang="en-US" dirty="0"/>
              <a:t>=11 is 15.</a:t>
            </a:r>
          </a:p>
          <a:p>
            <a:r>
              <a:rPr lang="en-US" dirty="0"/>
              <a:t>Whole running time is 40 and 20.</a:t>
            </a:r>
          </a:p>
          <a:p>
            <a:r>
              <a:rPr lang="en-US" dirty="0"/>
              <a:t>So, the running sequence is 11-10-11-10-11-9-4</a:t>
            </a:r>
          </a:p>
        </p:txBody>
      </p:sp>
    </p:spTree>
    <p:extLst>
      <p:ext uri="{BB962C8B-B14F-4D97-AF65-F5344CB8AC3E}">
        <p14:creationId xmlns:p14="http://schemas.microsoft.com/office/powerpoint/2010/main" val="1225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76D6-F077-4A99-AE89-7D3C410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6525-1C3A-4461-B31E-19D53F47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scheduling, since all RUNNING processes’ counters are 0, change the counter and reschedule.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2B56E-3DA7-4664-92FB-337FFC7D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28" y="3012198"/>
            <a:ext cx="5235375" cy="2199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EE558-3453-4517-A7B6-42E32CF0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03" y="3376946"/>
            <a:ext cx="1660665" cy="1834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47458-CA8C-4886-9FBF-BC7AAF3A9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68" y="3348375"/>
            <a:ext cx="2570429" cy="18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7E01-BCFD-4853-BFEC-A9CD5035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Displaying(2)</a:t>
            </a:r>
          </a:p>
        </p:txBody>
      </p:sp>
    </p:spTree>
    <p:extLst>
      <p:ext uri="{BB962C8B-B14F-4D97-AF65-F5344CB8AC3E}">
        <p14:creationId xmlns:p14="http://schemas.microsoft.com/office/powerpoint/2010/main" val="224775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B147-8596-4AA6-9560-303744FE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 and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818-A4EE-423D-AFA4-6A7370D5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  <a:p>
            <a:pPr lvl="1"/>
            <a:r>
              <a:rPr lang="en-US" dirty="0"/>
              <a:t>Print stacks directly</a:t>
            </a:r>
          </a:p>
          <a:p>
            <a:pPr lvl="1"/>
            <a:r>
              <a:rPr lang="en-US" dirty="0"/>
              <a:t>Conditional breakpoint</a:t>
            </a:r>
          </a:p>
          <a:p>
            <a:pPr lvl="1"/>
            <a:r>
              <a:rPr lang="en-US" dirty="0"/>
              <a:t>Global variables for specifying parent function</a:t>
            </a:r>
          </a:p>
          <a:p>
            <a:r>
              <a:rPr lang="en-US" dirty="0"/>
              <a:t>Codes</a:t>
            </a:r>
          </a:p>
          <a:p>
            <a:pPr lvl="1"/>
            <a:r>
              <a:rPr lang="en-US" dirty="0"/>
              <a:t>Handling by type of breakpoints</a:t>
            </a:r>
          </a:p>
          <a:p>
            <a:pPr lvl="1"/>
            <a:r>
              <a:rPr lang="en-US" dirty="0"/>
              <a:t>Read the raw breakpoint file(delete some breakpoints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208897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5E58-6D30-4C9A-9997-409A7E52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process.c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83F7-B480-41DD-A3E3-20DB041C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input and wake up </a:t>
            </a:r>
            <a:r>
              <a:rPr lang="en-US" dirty="0" err="1"/>
              <a:t>pid</a:t>
            </a:r>
            <a:r>
              <a:rPr lang="en-US" dirty="0"/>
              <a:t>=4, call </a:t>
            </a:r>
            <a:r>
              <a:rPr lang="en-US" dirty="0" err="1"/>
              <a:t>sys_write</a:t>
            </a:r>
            <a:r>
              <a:rPr lang="en-US" dirty="0"/>
              <a:t>, then </a:t>
            </a:r>
            <a:r>
              <a:rPr lang="en-US" dirty="0" err="1"/>
              <a:t>tty_write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Pid</a:t>
            </a:r>
            <a:r>
              <a:rPr lang="en-US" dirty="0"/>
              <a:t>=4 sleep until waken up by next keyboard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F5A06-D9FE-4036-868E-17BA8974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0" y="2540911"/>
            <a:ext cx="3600000" cy="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49132-947E-4AE0-A978-3CABB22E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45" y="3850423"/>
            <a:ext cx="6762044" cy="25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6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889D-4456-4CDC-A23F-EF02374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process.c</a:t>
            </a:r>
            <a:r>
              <a:rPr lang="en-US" dirty="0"/>
              <a:t> (cont.)(4)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45FF-325F-45C5-BB78-5E08E19F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pid</a:t>
            </a:r>
            <a:r>
              <a:rPr lang="en-US" dirty="0"/>
              <a:t>=9</a:t>
            </a:r>
          </a:p>
          <a:p>
            <a:r>
              <a:rPr lang="en-US" dirty="0"/>
              <a:t>File 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75864-106A-46C2-856E-C2E5CBCA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11" y="2799217"/>
            <a:ext cx="3309562" cy="337774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E47015-3708-4FAE-AC27-A3540500FC58}"/>
              </a:ext>
            </a:extLst>
          </p:cNvPr>
          <p:cNvSpPr txBox="1">
            <a:spLocks/>
          </p:cNvSpPr>
          <p:nvPr/>
        </p:nvSpPr>
        <p:spPr>
          <a:xfrm>
            <a:off x="5554134" y="1825625"/>
            <a:ext cx="9135534" cy="3883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Stack manipulation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E3772-BCBF-447F-A40B-DA0FB29E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276" y="2516797"/>
            <a:ext cx="2609524" cy="4104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805C1-B6A4-4605-A017-37BDACB09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47" y="2497749"/>
            <a:ext cx="2438095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BB71-9BDE-409B-A947-27DB619B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process.c</a:t>
            </a:r>
            <a:r>
              <a:rPr lang="en-US"/>
              <a:t>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BB94-2E61-495A-93B1-F3E25B27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</a:t>
            </a:r>
            <a:r>
              <a:rPr lang="en-US" dirty="0" err="1"/>
              <a:t>pid</a:t>
            </a:r>
            <a:r>
              <a:rPr lang="en-US" dirty="0"/>
              <a:t>=9 </a:t>
            </a:r>
          </a:p>
          <a:p>
            <a:r>
              <a:rPr lang="en-US" dirty="0" err="1"/>
              <a:t>Tell_father</a:t>
            </a:r>
            <a:endParaRPr lang="en-US" dirty="0"/>
          </a:p>
          <a:p>
            <a:r>
              <a:rPr lang="en-US" dirty="0" err="1"/>
              <a:t>Pid</a:t>
            </a:r>
            <a:r>
              <a:rPr lang="en-US" dirty="0"/>
              <a:t>=4 handles pipe for </a:t>
            </a:r>
            <a:r>
              <a:rPr lang="en-US" dirty="0" err="1"/>
              <a:t>pid</a:t>
            </a:r>
            <a:r>
              <a:rPr lang="en-US" dirty="0"/>
              <a:t>=9</a:t>
            </a:r>
          </a:p>
          <a:p>
            <a:r>
              <a:rPr lang="en-US" dirty="0" err="1"/>
              <a:t>Pid</a:t>
            </a:r>
            <a:r>
              <a:rPr lang="en-US" dirty="0"/>
              <a:t>=4 automatically creates child process </a:t>
            </a:r>
            <a:r>
              <a:rPr lang="en-US" dirty="0" err="1"/>
              <a:t>pid</a:t>
            </a:r>
            <a:r>
              <a:rPr lang="en-US" dirty="0"/>
              <a:t>=12</a:t>
            </a:r>
          </a:p>
          <a:p>
            <a:r>
              <a:rPr lang="en-US" dirty="0"/>
              <a:t>Exit </a:t>
            </a:r>
            <a:r>
              <a:rPr lang="en-US" dirty="0" err="1"/>
              <a:t>pid</a:t>
            </a:r>
            <a:r>
              <a:rPr lang="en-US" dirty="0"/>
              <a:t>=12</a:t>
            </a:r>
          </a:p>
          <a:p>
            <a:r>
              <a:rPr lang="en-US" dirty="0"/>
              <a:t>Write new line</a:t>
            </a:r>
          </a:p>
          <a:p>
            <a:r>
              <a:rPr lang="en-US" dirty="0" err="1"/>
              <a:t>Pid</a:t>
            </a:r>
            <a:r>
              <a:rPr lang="en-US" dirty="0"/>
              <a:t>=4 </a:t>
            </a:r>
            <a:r>
              <a:rPr lang="en-US" dirty="0" err="1"/>
              <a:t>Interruptable</a:t>
            </a:r>
            <a:endParaRPr lang="en-US" dirty="0"/>
          </a:p>
          <a:p>
            <a:r>
              <a:rPr lang="en-US" dirty="0"/>
              <a:t>Switch to </a:t>
            </a:r>
            <a:r>
              <a:rPr lang="en-US" dirty="0" err="1"/>
              <a:t>pid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1768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38AF-1E0C-44B5-B7C9-A42E7900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873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C658-5CDB-435C-AA7B-4FB03B31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4B5F-2A1B-4645-B945-5BF0AE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Efforts</a:t>
            </a:r>
          </a:p>
          <a:p>
            <a:r>
              <a:rPr lang="en-US" dirty="0"/>
              <a:t>Overview </a:t>
            </a:r>
          </a:p>
          <a:p>
            <a:r>
              <a:rPr lang="en-US" dirty="0"/>
              <a:t>Detailed Introduction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Process</a:t>
            </a:r>
          </a:p>
          <a:p>
            <a:pPr lvl="2"/>
            <a:r>
              <a:rPr lang="en-US" dirty="0" err="1"/>
              <a:t>process.c</a:t>
            </a:r>
            <a:endParaRPr lang="en-US" dirty="0"/>
          </a:p>
          <a:p>
            <a:pPr lvl="2"/>
            <a:r>
              <a:rPr lang="en-US" dirty="0"/>
              <a:t>File reading</a:t>
            </a:r>
          </a:p>
          <a:p>
            <a:pPr lvl="2"/>
            <a:r>
              <a:rPr lang="en-US" dirty="0"/>
              <a:t>Scheduling</a:t>
            </a:r>
          </a:p>
          <a:p>
            <a:pPr lvl="1"/>
            <a:r>
              <a:rPr lang="en-US" dirty="0"/>
              <a:t>Breakpoints and codes</a:t>
            </a:r>
          </a:p>
          <a:p>
            <a:pPr lvl="1"/>
            <a:r>
              <a:rPr lang="en-US" dirty="0"/>
              <a:t>Extra</a:t>
            </a:r>
          </a:p>
          <a:p>
            <a:pPr lvl="2"/>
            <a:r>
              <a:rPr lang="en-US" dirty="0"/>
              <a:t>Before </a:t>
            </a:r>
            <a:r>
              <a:rPr lang="en-US" dirty="0" err="1"/>
              <a:t>process.c</a:t>
            </a:r>
            <a:endParaRPr lang="en-US" dirty="0"/>
          </a:p>
          <a:p>
            <a:pPr lvl="2"/>
            <a:r>
              <a:rPr lang="en-US" dirty="0"/>
              <a:t>After </a:t>
            </a:r>
            <a:r>
              <a:rPr lang="en-US" dirty="0" err="1"/>
              <a:t>process.c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5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099A-37A6-4036-B3B3-3216E5BF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6973-97C6-4035-8BC0-EFAE43E8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Breakpoints</a:t>
            </a:r>
          </a:p>
          <a:p>
            <a:pPr lvl="1"/>
            <a:r>
              <a:rPr lang="en-US" altLang="zh-CN" dirty="0"/>
              <a:t>Output_sample.txt</a:t>
            </a:r>
          </a:p>
          <a:p>
            <a:pPr lvl="1"/>
            <a:r>
              <a:rPr lang="en-US" altLang="zh-CN" dirty="0" err="1"/>
              <a:t>Gdb</a:t>
            </a:r>
            <a:r>
              <a:rPr lang="en-US" altLang="zh-CN" dirty="0"/>
              <a:t> scripts</a:t>
            </a:r>
          </a:p>
          <a:p>
            <a:pPr lvl="2"/>
            <a:r>
              <a:rPr lang="en-US" altLang="zh-CN" dirty="0"/>
              <a:t>53 breakpoints, from 14 files</a:t>
            </a:r>
          </a:p>
          <a:p>
            <a:pPr lvl="2"/>
            <a:r>
              <a:rPr lang="en-US" altLang="zh-CN" dirty="0"/>
              <a:t>40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99153-BCF5-495C-BD56-41521671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2242328"/>
            <a:ext cx="7762808" cy="21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6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EB82-7FE5-415C-BBCB-62CCEF07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A3E94-DEFF-402B-8E7E-CFFAB095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7" y="1501074"/>
            <a:ext cx="9757942" cy="52271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7300F8-2397-4D56-8334-5818EC6D5243}"/>
              </a:ext>
            </a:extLst>
          </p:cNvPr>
          <p:cNvSpPr/>
          <p:nvPr/>
        </p:nvSpPr>
        <p:spPr>
          <a:xfrm>
            <a:off x="1648177" y="1690688"/>
            <a:ext cx="857956" cy="327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93DF47-82BC-4ED5-BED1-CB41D9835E2B}"/>
              </a:ext>
            </a:extLst>
          </p:cNvPr>
          <p:cNvSpPr/>
          <p:nvPr/>
        </p:nvSpPr>
        <p:spPr>
          <a:xfrm>
            <a:off x="2506133" y="1825625"/>
            <a:ext cx="2641600" cy="432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BA34D-38A9-43F9-B5E4-6819CE44AA82}"/>
              </a:ext>
            </a:extLst>
          </p:cNvPr>
          <p:cNvSpPr/>
          <p:nvPr/>
        </p:nvSpPr>
        <p:spPr>
          <a:xfrm>
            <a:off x="4673600" y="1603022"/>
            <a:ext cx="2009422" cy="316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0B18D9-D88F-40CD-B53A-E6853AAF6971}"/>
              </a:ext>
            </a:extLst>
          </p:cNvPr>
          <p:cNvSpPr/>
          <p:nvPr/>
        </p:nvSpPr>
        <p:spPr>
          <a:xfrm>
            <a:off x="2506133" y="3860800"/>
            <a:ext cx="4176889" cy="255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DE0DC-1236-486B-93A9-E7E60ACEFEDB}"/>
              </a:ext>
            </a:extLst>
          </p:cNvPr>
          <p:cNvSpPr/>
          <p:nvPr/>
        </p:nvSpPr>
        <p:spPr>
          <a:xfrm>
            <a:off x="2506133" y="2257778"/>
            <a:ext cx="264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A7B8C6-E2A6-4CCB-A7AE-3598EE0E0742}"/>
              </a:ext>
            </a:extLst>
          </p:cNvPr>
          <p:cNvSpPr/>
          <p:nvPr/>
        </p:nvSpPr>
        <p:spPr>
          <a:xfrm>
            <a:off x="5599289" y="2257778"/>
            <a:ext cx="1083733" cy="121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F48D3-8569-442B-9121-2E34351A577D}"/>
              </a:ext>
            </a:extLst>
          </p:cNvPr>
          <p:cNvSpPr/>
          <p:nvPr/>
        </p:nvSpPr>
        <p:spPr>
          <a:xfrm>
            <a:off x="7055556" y="1690688"/>
            <a:ext cx="3307644" cy="4721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97473-592F-4F3D-8715-96B1328D6D63}"/>
              </a:ext>
            </a:extLst>
          </p:cNvPr>
          <p:cNvSpPr/>
          <p:nvPr/>
        </p:nvSpPr>
        <p:spPr>
          <a:xfrm>
            <a:off x="10859911" y="1690688"/>
            <a:ext cx="546208" cy="431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00EE-B3FE-4863-B63A-771D827F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3758-1882-487F-A592-F139F683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How processes switch and why</a:t>
            </a:r>
          </a:p>
          <a:p>
            <a:pPr lvl="1"/>
            <a:r>
              <a:rPr lang="en-US" dirty="0"/>
              <a:t>Data Visualization </a:t>
            </a:r>
          </a:p>
          <a:p>
            <a:pPr lvl="2"/>
            <a:r>
              <a:rPr lang="en-US" dirty="0"/>
              <a:t>Fully data-driven, procedure independent</a:t>
            </a:r>
          </a:p>
          <a:p>
            <a:pPr lvl="3"/>
            <a:r>
              <a:rPr lang="en-US" dirty="0"/>
              <a:t>For visualized data analyzing</a:t>
            </a:r>
          </a:p>
          <a:p>
            <a:pPr lvl="2"/>
            <a:r>
              <a:rPr lang="en-US" dirty="0"/>
              <a:t>Process switching</a:t>
            </a:r>
          </a:p>
          <a:p>
            <a:pPr lvl="2"/>
            <a:r>
              <a:rPr lang="en-US" dirty="0"/>
              <a:t>Change in stack</a:t>
            </a:r>
          </a:p>
          <a:p>
            <a:pPr lvl="1"/>
            <a:r>
              <a:rPr lang="en-US" dirty="0"/>
              <a:t>Procedure flow </a:t>
            </a:r>
          </a:p>
          <a:p>
            <a:pPr lvl="2"/>
            <a:r>
              <a:rPr lang="en-US" dirty="0"/>
              <a:t>Procedure dependent, breakpoints driven</a:t>
            </a:r>
          </a:p>
          <a:p>
            <a:pPr lvl="2"/>
            <a:r>
              <a:rPr lang="en-US" dirty="0"/>
              <a:t>Better explanation</a:t>
            </a:r>
          </a:p>
          <a:p>
            <a:pPr lvl="2"/>
            <a:r>
              <a:rPr lang="en-US" dirty="0"/>
              <a:t>Highly related to process switching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8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8EFC-C9A1-4FCB-8DC0-18B0C4FD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Process.c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070E5-E2D5-4D22-8D46-EBDFF57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4922"/>
            <a:ext cx="4293973" cy="47075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59B8E-5AE2-4BD8-9260-2E6970B5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65" y="284336"/>
            <a:ext cx="5019048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CDBE-5D77-4FC0-AC67-6D6FB1C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FF26-C4E8-475A-8119-BC9845F9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last_pid</a:t>
            </a:r>
            <a:r>
              <a:rPr lang="en-US" dirty="0"/>
              <a:t> increases automatically</a:t>
            </a:r>
          </a:p>
          <a:p>
            <a:r>
              <a:rPr lang="en-US" dirty="0"/>
              <a:t>Empty task after releasing will be used for new process</a:t>
            </a:r>
          </a:p>
          <a:p>
            <a:r>
              <a:rPr lang="en-US" dirty="0"/>
              <a:t>Which child process runs first after forking?</a:t>
            </a:r>
          </a:p>
          <a:p>
            <a:r>
              <a:rPr lang="en-US" dirty="0"/>
              <a:t>Where does scheduling often happen? </a:t>
            </a:r>
            <a:r>
              <a:rPr lang="en-US" dirty="0" err="1"/>
              <a:t>Do_timer</a:t>
            </a:r>
            <a:r>
              <a:rPr lang="en-US" dirty="0"/>
              <a:t>(from traceback)</a:t>
            </a:r>
          </a:p>
          <a:p>
            <a:r>
              <a:rPr lang="en-US" dirty="0"/>
              <a:t>The scheduling sequence of process after calling </a:t>
            </a:r>
            <a:r>
              <a:rPr lang="en-US" dirty="0" err="1"/>
              <a:t>add_timer</a:t>
            </a:r>
            <a:endParaRPr lang="en-US" dirty="0"/>
          </a:p>
          <a:p>
            <a:pPr lvl="1"/>
            <a:r>
              <a:rPr lang="en-US" dirty="0"/>
              <a:t>Does  the next process(10) call before finished </a:t>
            </a:r>
          </a:p>
          <a:p>
            <a:pPr lvl="1"/>
            <a:r>
              <a:rPr lang="en-US" dirty="0"/>
              <a:t>Or after finishing and the previous (11) process is running?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13A6-5CDF-4E0D-AF78-4C2A7CD2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2AFF-A511-45D0-BDF2-61BBE0DE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33F89-893F-40F1-9F83-FB56DE2C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66" y="2063199"/>
            <a:ext cx="5171429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3F63-6F44-45D8-8B42-A733857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FF51-29F5-4916-849F-B122ECE0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30957-E03D-485E-A1D2-EB08A43C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46" y="1984091"/>
            <a:ext cx="3170215" cy="314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CA122-C217-499A-AE76-0062B33F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7" y="2074453"/>
            <a:ext cx="2980069" cy="2906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EB709-8E07-4E7C-A986-CEC532CE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91" y="2094739"/>
            <a:ext cx="4960212" cy="30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384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OS Presentation</vt:lpstr>
      <vt:lpstr>Framework</vt:lpstr>
      <vt:lpstr>Efforts</vt:lpstr>
      <vt:lpstr>Overview(1)</vt:lpstr>
      <vt:lpstr>Detailed Introduction</vt:lpstr>
      <vt:lpstr>Process.c</vt:lpstr>
      <vt:lpstr>Data Analysis</vt:lpstr>
      <vt:lpstr>File Reading</vt:lpstr>
      <vt:lpstr>File Reading (cont.)</vt:lpstr>
      <vt:lpstr>File Reading (cont.)</vt:lpstr>
      <vt:lpstr>Scheduling</vt:lpstr>
      <vt:lpstr>Scheduling (cont.)</vt:lpstr>
      <vt:lpstr>Displaying(2)</vt:lpstr>
      <vt:lpstr>Breakpoints and codes</vt:lpstr>
      <vt:lpstr>Before process.c(3)</vt:lpstr>
      <vt:lpstr>Before process.c (cont.)(4)</vt:lpstr>
      <vt:lpstr>After process.c(5)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Hamilton</dc:creator>
  <cp:lastModifiedBy>Leonard Hamilton</cp:lastModifiedBy>
  <cp:revision>49</cp:revision>
  <dcterms:created xsi:type="dcterms:W3CDTF">2020-11-12T00:11:52Z</dcterms:created>
  <dcterms:modified xsi:type="dcterms:W3CDTF">2021-06-16T17:50:11Z</dcterms:modified>
</cp:coreProperties>
</file>