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63" d="100"/>
          <a:sy n="63" d="100"/>
        </p:scale>
        <p:origin x="-120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E3E-ED03-4621-84A7-11C4D96AD105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2941-2C63-443D-B02C-381D5B0A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73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E3E-ED03-4621-84A7-11C4D96AD105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2941-2C63-443D-B02C-381D5B0A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3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E3E-ED03-4621-84A7-11C4D96AD105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2941-2C63-443D-B02C-381D5B0A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2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E3E-ED03-4621-84A7-11C4D96AD105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2941-2C63-443D-B02C-381D5B0A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61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E3E-ED03-4621-84A7-11C4D96AD105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2941-2C63-443D-B02C-381D5B0A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9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E3E-ED03-4621-84A7-11C4D96AD105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2941-2C63-443D-B02C-381D5B0A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2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E3E-ED03-4621-84A7-11C4D96AD105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2941-2C63-443D-B02C-381D5B0A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1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E3E-ED03-4621-84A7-11C4D96AD105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2941-2C63-443D-B02C-381D5B0A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5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E3E-ED03-4621-84A7-11C4D96AD105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2941-2C63-443D-B02C-381D5B0A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38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E3E-ED03-4621-84A7-11C4D96AD105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2941-2C63-443D-B02C-381D5B0A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95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1E3E-ED03-4621-84A7-11C4D96AD105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2941-2C63-443D-B02C-381D5B0A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47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1E3E-ED03-4621-84A7-11C4D96AD105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2941-2C63-443D-B02C-381D5B0A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63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61235" y="440668"/>
            <a:ext cx="6192688" cy="6192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61235" y="80628"/>
            <a:ext cx="29523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Фирма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21275" y="944724"/>
            <a:ext cx="5472608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821275" y="3032956"/>
            <a:ext cx="5472608" cy="349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821275" y="2661302"/>
            <a:ext cx="1944216" cy="371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Офис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821275" y="656692"/>
            <a:ext cx="194421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Производство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598019" y="1088740"/>
            <a:ext cx="363108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Изготовление деталей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715119" y="1772816"/>
            <a:ext cx="363108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Управление произв. процессом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2750419" y="3176972"/>
            <a:ext cx="363108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Поиск клиентов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793383" y="3887439"/>
            <a:ext cx="363108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Расчет заказов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2937399" y="4617132"/>
            <a:ext cx="363108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Управление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планом пр-ва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2964591" y="5265204"/>
            <a:ext cx="363108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Ведение отчетности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2959249" y="5933596"/>
            <a:ext cx="363108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Направления развития фирмы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539552" y="8007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>
            <a:stCxn id="22" idx="4"/>
          </p:cNvCxnSpPr>
          <p:nvPr/>
        </p:nvCxnSpPr>
        <p:spPr>
          <a:xfrm>
            <a:off x="683568" y="108874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539552" y="1376772"/>
            <a:ext cx="142100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81652" y="1376772"/>
            <a:ext cx="144016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3568" y="123275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549262" y="1242039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813" y="158815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рабочие</a:t>
            </a:r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8105099" y="108874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/>
          <p:cNvCxnSpPr>
            <a:stCxn id="40" idx="4"/>
          </p:cNvCxnSpPr>
          <p:nvPr/>
        </p:nvCxnSpPr>
        <p:spPr>
          <a:xfrm>
            <a:off x="8249115" y="137677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>
            <a:off x="8105099" y="1664804"/>
            <a:ext cx="142100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8247199" y="1664804"/>
            <a:ext cx="144016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8249115" y="152078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114809" y="1530071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12360" y="1876182"/>
            <a:ext cx="87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мастер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8267209" y="32489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>
            <a:stCxn id="63" idx="4"/>
          </p:cNvCxnSpPr>
          <p:nvPr/>
        </p:nvCxnSpPr>
        <p:spPr>
          <a:xfrm>
            <a:off x="8411225" y="353701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H="1">
            <a:off x="8267209" y="3825044"/>
            <a:ext cx="142100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8409309" y="3825044"/>
            <a:ext cx="144016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8411225" y="368102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8276919" y="3690311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8242983" y="48776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/>
          <p:cNvCxnSpPr>
            <a:stCxn id="69" idx="4"/>
          </p:cNvCxnSpPr>
          <p:nvPr/>
        </p:nvCxnSpPr>
        <p:spPr>
          <a:xfrm>
            <a:off x="8386999" y="516572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H="1">
            <a:off x="8242983" y="5453758"/>
            <a:ext cx="142100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8385083" y="5453758"/>
            <a:ext cx="144016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8386999" y="530974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8252693" y="5319025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676107" y="4094170"/>
            <a:ext cx="141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Технический</a:t>
            </a:r>
          </a:p>
          <a:p>
            <a:r>
              <a:rPr lang="ru-RU" dirty="0" smtClean="0"/>
              <a:t>директор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7890801" y="5748930"/>
            <a:ext cx="11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Директор</a:t>
            </a:r>
            <a:endParaRPr lang="ru-RU" dirty="0"/>
          </a:p>
        </p:txBody>
      </p:sp>
      <p:sp>
        <p:nvSpPr>
          <p:cNvPr id="77" name="Овал 76"/>
          <p:cNvSpPr/>
          <p:nvPr/>
        </p:nvSpPr>
        <p:spPr>
          <a:xfrm>
            <a:off x="608704" y="25172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единительная линия 77"/>
          <p:cNvCxnSpPr>
            <a:stCxn id="77" idx="4"/>
          </p:cNvCxnSpPr>
          <p:nvPr/>
        </p:nvCxnSpPr>
        <p:spPr>
          <a:xfrm>
            <a:off x="752720" y="280531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flipH="1">
            <a:off x="608704" y="3093350"/>
            <a:ext cx="142100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750804" y="3093350"/>
            <a:ext cx="144016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752720" y="294933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618414" y="295861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0103" y="3311696"/>
            <a:ext cx="12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менеджер</a:t>
            </a:r>
            <a:endParaRPr lang="ru-RU" dirty="0"/>
          </a:p>
        </p:txBody>
      </p:sp>
      <p:sp>
        <p:nvSpPr>
          <p:cNvPr id="84" name="Овал 83"/>
          <p:cNvSpPr/>
          <p:nvPr/>
        </p:nvSpPr>
        <p:spPr>
          <a:xfrm>
            <a:off x="557646" y="38874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единительная линия 84"/>
          <p:cNvCxnSpPr>
            <a:stCxn id="84" idx="4"/>
          </p:cNvCxnSpPr>
          <p:nvPr/>
        </p:nvCxnSpPr>
        <p:spPr>
          <a:xfrm>
            <a:off x="701662" y="417547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H="1">
            <a:off x="557646" y="4463503"/>
            <a:ext cx="142100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>
            <a:off x="699746" y="4463503"/>
            <a:ext cx="144016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701662" y="431948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67356" y="432877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567356" y="52287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единительная линия 91"/>
          <p:cNvCxnSpPr>
            <a:stCxn id="91" idx="4"/>
          </p:cNvCxnSpPr>
          <p:nvPr/>
        </p:nvCxnSpPr>
        <p:spPr>
          <a:xfrm>
            <a:off x="711372" y="5516765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H="1">
            <a:off x="567356" y="5804797"/>
            <a:ext cx="142100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>
            <a:off x="709456" y="5804797"/>
            <a:ext cx="144016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711372" y="5660781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>
            <a:off x="577066" y="567006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74617" y="6016175"/>
            <a:ext cx="11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бухгалтер</a:t>
            </a:r>
          </a:p>
        </p:txBody>
      </p:sp>
      <p:cxnSp>
        <p:nvCxnSpPr>
          <p:cNvPr id="99" name="Прямая соединительная линия 98"/>
          <p:cNvCxnSpPr/>
          <p:nvPr/>
        </p:nvCxnSpPr>
        <p:spPr>
          <a:xfrm>
            <a:off x="1115616" y="1242039"/>
            <a:ext cx="1482403" cy="13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 flipH="1">
            <a:off x="6381506" y="1530071"/>
            <a:ext cx="1574870" cy="53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5782" y="4761936"/>
            <a:ext cx="12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Экономист</a:t>
            </a:r>
            <a:endParaRPr lang="ru-RU" dirty="0"/>
          </a:p>
        </p:txBody>
      </p:sp>
      <p:cxnSp>
        <p:nvCxnSpPr>
          <p:cNvPr id="104" name="Прямая соединительная линия 103"/>
          <p:cNvCxnSpPr>
            <a:endCxn id="17" idx="2"/>
          </p:cNvCxnSpPr>
          <p:nvPr/>
        </p:nvCxnSpPr>
        <p:spPr>
          <a:xfrm>
            <a:off x="1115616" y="3032956"/>
            <a:ext cx="163480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endCxn id="18" idx="2"/>
          </p:cNvCxnSpPr>
          <p:nvPr/>
        </p:nvCxnSpPr>
        <p:spPr>
          <a:xfrm flipV="1">
            <a:off x="1115616" y="4175471"/>
            <a:ext cx="1677767" cy="45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1115616" y="4328770"/>
            <a:ext cx="1821783" cy="118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flipV="1">
            <a:off x="1043608" y="5553236"/>
            <a:ext cx="1893791" cy="26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H="1">
            <a:off x="6590336" y="3681028"/>
            <a:ext cx="1300465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flipH="1" flipV="1">
            <a:off x="6424470" y="2132856"/>
            <a:ext cx="1466331" cy="154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H="1">
            <a:off x="6660232" y="5372749"/>
            <a:ext cx="1444867" cy="84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 flipH="1" flipV="1">
            <a:off x="6381506" y="3537012"/>
            <a:ext cx="1723593" cy="178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 flipH="1">
            <a:off x="6424470" y="1588150"/>
            <a:ext cx="1531906" cy="3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4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</Words>
  <Application>Microsoft Office PowerPoint</Application>
  <PresentationFormat>Экран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Paveliev, Aleksandr</cp:lastModifiedBy>
  <cp:revision>3</cp:revision>
  <dcterms:created xsi:type="dcterms:W3CDTF">2014-03-05T13:13:36Z</dcterms:created>
  <dcterms:modified xsi:type="dcterms:W3CDTF">2014-03-05T15:46:34Z</dcterms:modified>
</cp:coreProperties>
</file>