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6" y="1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A754F-BD63-4C31-93D9-2BE42F7B0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3D60EF-2735-42C7-9CCD-2E8A72B6E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FD229-1DCD-406D-9D8E-89D62E84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8E51D6-D85A-4393-88DA-D4EE8A8E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438926-5CDF-4E23-B6A6-57CD8554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49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38AEA-9710-4798-912A-711F21DD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3517EF-C3E7-43E1-9A7C-1387DB39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B6C0F-2830-4C2A-8EC3-9CADA110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802E9-8218-4160-9298-FE0EFB5F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86B3D-ADB1-4385-BB2E-FC146B27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40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26829E-C7BB-4E16-AB88-7ED46F1DD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B5D796-F3A0-49BF-B79A-57E87E349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342EA-13A7-4A63-9905-99ADB652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A47B4C-7218-4F80-9F20-1731BFBB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00D92-EA78-41A2-BC3A-234EFD41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75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A3B73-D332-4CF8-B2E6-2FD3E467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55334-AEAA-4B2D-ADCF-91618FB3C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0F390-B91B-4A0B-9D22-778E43F0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43CFF-B541-48C0-B5B2-04CB5AAD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65980A-C59F-4C5D-92D8-0A39128A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12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EFD27-1A0F-4048-8706-322A7D25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85AC24-1B09-4493-B4B0-94E212124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97CD7-F3B6-4CFA-84AF-653BBBAF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34BC4-9ADD-4E32-AA00-4A785439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CBE91-3451-4D72-BFE3-8664216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98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F0B9B-7680-4C80-9CCF-CE8E94A4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8CF57-2216-48C3-A2B0-DE1F139AA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9993ED-D798-40FA-9078-962AAD88C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C10204-5BC1-477A-A9B3-29B2616C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9B6912-F960-4063-A10E-B6B85424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4C0BC-03D5-45D2-A695-727181ED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25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03F11-BCB3-44B2-83A9-D31D89D3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F70372-BE85-479A-B4A0-FAB88135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A09E12-BC47-4BE5-BBA0-8AFB9B1BF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C98440-8E4D-4165-B64B-283C96F6D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C94A7C-983B-4B25-978F-9146BF2E0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4515D7-2FD3-4BDE-A309-F94B5CCD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F0ACB9-4B7F-4A15-B5FD-8B344539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5D492C-B3AE-4F02-AD50-5AB83106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0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8B64A-EDBE-46A5-A6EA-3BE0C3C5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D3888D-AA0E-47E6-BA1C-400EC32A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1025FE-3961-4B9A-A3F7-2580FEC0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F8FE17-51F7-4B76-BC5D-8D23FBC6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55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4392E1-1725-4422-A76E-27CEA70B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92539C-EBE4-4E9E-8F01-1C3BCEB1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F36FEC-215E-43C5-A596-264437C7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12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82BE8-32A9-485D-9526-BF505384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BE394-839C-4AF9-862B-DDFDBF34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005BCA-D82A-4C1F-89E3-7733275D6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20D561-9671-47E6-AEE6-A0D035B2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31C0B8-B2C8-4E05-ACC3-40E0C920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538C5F-2136-4DF2-A6C2-1A263423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5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0B45C-7255-41CD-9D9C-E1E1964C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88C44C-30F1-447B-ACA5-05E3A2337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E773F-345B-4AA0-BD28-EABE670D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AD518F-41C5-4902-96E4-8F7A0E3B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84DAA-F26C-4687-A88B-3C481849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9FD7A-4740-4B41-8D9F-86096004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91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6E8649-2C75-43CB-B0DE-2B3F4CB7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EE530-B31A-4E6B-84C2-3524C99C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EACCB-4AAD-4C27-B5D9-2E36E185D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7AD99-25CC-477E-BD41-A97FB3367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F2D741-49ED-4C6E-AFBA-B992971A9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52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32E9946-B1D9-4646-8E3B-BCD64BF427A0}"/>
              </a:ext>
            </a:extLst>
          </p:cNvPr>
          <p:cNvSpPr txBox="1"/>
          <p:nvPr/>
        </p:nvSpPr>
        <p:spPr>
          <a:xfrm>
            <a:off x="487314" y="268298"/>
            <a:ext cx="11142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Vision:</a:t>
            </a:r>
            <a:r>
              <a:rPr lang="de-DE" sz="1600" dirty="0"/>
              <a:t> Alles was ich in der Freizeit machen kann möchte ich aus einer Hand haben</a:t>
            </a:r>
          </a:p>
          <a:p>
            <a:endParaRPr lang="de-DE" sz="1600" dirty="0"/>
          </a:p>
          <a:p>
            <a:r>
              <a:rPr lang="de-DE" sz="1600" dirty="0"/>
              <a:t>Was soll es mir bringen </a:t>
            </a:r>
            <a:r>
              <a:rPr lang="de-DE" sz="1600" dirty="0">
                <a:sym typeface="Wingdings" panose="05000000000000000000" pitchFamily="2" charset="2"/>
              </a:rPr>
              <a:t> welches Feature brauch ich deswegen</a:t>
            </a:r>
            <a:r>
              <a:rPr lang="de-DE" sz="16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Was kann ich wann machen?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600" b="1" dirty="0">
                <a:sym typeface="Wingdings" panose="05000000000000000000" pitchFamily="2" charset="2"/>
              </a:rPr>
              <a:t>Sammlung </a:t>
            </a:r>
            <a:r>
              <a:rPr lang="de-DE" sz="1600" dirty="0">
                <a:sym typeface="Wingdings" panose="05000000000000000000" pitchFamily="2" charset="2"/>
              </a:rPr>
              <a:t>an Aktivitäten (Filme, (Hör-)</a:t>
            </a:r>
            <a:r>
              <a:rPr lang="de-DE" sz="1600" dirty="0" err="1">
                <a:sym typeface="Wingdings" panose="05000000000000000000" pitchFamily="2" charset="2"/>
              </a:rPr>
              <a:t>bücher</a:t>
            </a:r>
            <a:r>
              <a:rPr lang="de-DE" sz="1600" dirty="0">
                <a:sym typeface="Wingdings" panose="05000000000000000000" pitchFamily="2" charset="2"/>
              </a:rPr>
              <a:t>, </a:t>
            </a:r>
            <a:r>
              <a:rPr lang="de-DE" sz="1600" dirty="0" err="1">
                <a:sym typeface="Wingdings" panose="05000000000000000000" pitchFamily="2" charset="2"/>
              </a:rPr>
              <a:t>Netflixserien</a:t>
            </a:r>
            <a:r>
              <a:rPr lang="de-DE" sz="1600" dirty="0">
                <a:sym typeface="Wingdings" panose="05000000000000000000" pitchFamily="2" charset="2"/>
              </a:rPr>
              <a:t>, Wanderrouten, Spiele, GOP Theater, Veranstaltungen, Beschäftigungen, Bundesliga, Reiseziele, …)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Titel, Beschreibung, Bild, Typ, Datum, Originalpost URL, Tags, Valid-</a:t>
            </a:r>
            <a:r>
              <a:rPr lang="de-DE" sz="1600" dirty="0" err="1">
                <a:sym typeface="Wingdings" panose="05000000000000000000" pitchFamily="2" charset="2"/>
              </a:rPr>
              <a:t>until</a:t>
            </a:r>
            <a:r>
              <a:rPr lang="de-DE" sz="1600" dirty="0">
                <a:sym typeface="Wingdings" panose="05000000000000000000" pitchFamily="2" charset="2"/>
              </a:rPr>
              <a:t>, Komplexität (was brauch ich dazu? Ist es weit weg…)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Ziehen von Partnerwebseiten vs. Original Content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Eigene Dinge die ich speichern will als Nutzer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Abonnieren bestimmter Tags (analog </a:t>
            </a:r>
            <a:r>
              <a:rPr lang="de-DE" sz="1600" dirty="0" err="1">
                <a:sym typeface="Wingdings" panose="05000000000000000000" pitchFamily="2" charset="2"/>
              </a:rPr>
              <a:t>pinterest</a:t>
            </a:r>
            <a:r>
              <a:rPr lang="de-DE" sz="1600" dirty="0">
                <a:sym typeface="Wingdings" panose="05000000000000000000" pitchFamily="2" charset="2"/>
              </a:rPr>
              <a:t> e.g. like </a:t>
            </a:r>
            <a:r>
              <a:rPr lang="de-DE" sz="1600" dirty="0" err="1">
                <a:sym typeface="Wingdings" panose="05000000000000000000" pitchFamily="2" charset="2"/>
              </a:rPr>
              <a:t>sport</a:t>
            </a:r>
            <a:r>
              <a:rPr lang="de-DE" sz="1600" dirty="0">
                <a:sym typeface="Wingdings" panose="05000000000000000000" pitchFamily="2" charset="2"/>
              </a:rPr>
              <a:t>, Kino,…)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600" b="1" dirty="0">
                <a:sym typeface="Wingdings" panose="05000000000000000000" pitchFamily="2" charset="2"/>
              </a:rPr>
              <a:t>Browser </a:t>
            </a:r>
            <a:r>
              <a:rPr lang="de-DE" sz="1600" dirty="0">
                <a:sym typeface="Wingdings" panose="05000000000000000000" pitchFamily="2" charset="2"/>
              </a:rPr>
              <a:t>für Aktivitäten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Recommender</a:t>
            </a:r>
            <a:r>
              <a:rPr lang="de-DE" sz="1600" dirty="0">
                <a:sym typeface="Wingdings" panose="05000000000000000000" pitchFamily="2" charset="2"/>
              </a:rPr>
              <a:t> Engine – fragend nach relevant ja/nein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Liste an </a:t>
            </a:r>
            <a:r>
              <a:rPr lang="de-DE" sz="1600" dirty="0" err="1">
                <a:sym typeface="Wingdings" panose="05000000000000000000" pitchFamily="2" charset="2"/>
              </a:rPr>
              <a:t>cards</a:t>
            </a:r>
            <a:r>
              <a:rPr lang="de-DE" sz="1600" dirty="0">
                <a:sym typeface="Wingdings" panose="05000000000000000000" pitchFamily="2" charset="2"/>
              </a:rPr>
              <a:t> sortiert nach Relevanz (</a:t>
            </a:r>
            <a:r>
              <a:rPr lang="de-DE" sz="1600" dirty="0" err="1">
                <a:sym typeface="Wingdings" panose="05000000000000000000" pitchFamily="2" charset="2"/>
              </a:rPr>
              <a:t>cards</a:t>
            </a:r>
            <a:r>
              <a:rPr lang="de-DE" sz="1600" dirty="0">
                <a:sym typeface="Wingdings" panose="05000000000000000000" pitchFamily="2" charset="2"/>
              </a:rPr>
              <a:t>: Video oder Bild)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Filtern nach Tags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600" b="1" dirty="0">
                <a:sym typeface="Wingdings" panose="05000000000000000000" pitchFamily="2" charset="2"/>
              </a:rPr>
              <a:t>Speicherlisten </a:t>
            </a:r>
            <a:r>
              <a:rPr lang="de-DE" sz="1600" dirty="0">
                <a:sym typeface="Wingdings" panose="05000000000000000000" pitchFamily="2" charset="2"/>
              </a:rPr>
              <a:t>für Aktivitäten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/>
              <a:t>Listen mit relevanten Posts – löscht </a:t>
            </a:r>
            <a:r>
              <a:rPr lang="de-DE" sz="1600" dirty="0" err="1"/>
              <a:t>if</a:t>
            </a:r>
            <a:r>
              <a:rPr lang="de-DE" sz="1600" dirty="0"/>
              <a:t> not valid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/>
              <a:t>Share </a:t>
            </a:r>
            <a:r>
              <a:rPr lang="de-DE" sz="1600" dirty="0" err="1"/>
              <a:t>playlists</a:t>
            </a:r>
            <a:endParaRPr lang="de-DE" sz="16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600" b="1" dirty="0"/>
              <a:t>Kalenderexport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/>
              <a:t>Schreibe das Event in meinen Kalender (</a:t>
            </a:r>
            <a:r>
              <a:rPr lang="de-DE" sz="1600" dirty="0" err="1"/>
              <a:t>ical</a:t>
            </a:r>
            <a:r>
              <a:rPr lang="de-DE" sz="1600" dirty="0"/>
              <a:t>)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1001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Artur M</dc:creator>
  <cp:lastModifiedBy>Artur M</cp:lastModifiedBy>
  <cp:revision>62</cp:revision>
  <dcterms:created xsi:type="dcterms:W3CDTF">2022-03-16T15:42:56Z</dcterms:created>
  <dcterms:modified xsi:type="dcterms:W3CDTF">2022-03-16T22:04:11Z</dcterms:modified>
</cp:coreProperties>
</file>