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108"/>
  </p:notesMasterIdLst>
  <p:handoutMasterIdLst>
    <p:handoutMasterId r:id="rId109"/>
  </p:handoutMasterIdLst>
  <p:sldIdLst>
    <p:sldId id="283" r:id="rId35"/>
    <p:sldId id="281" r:id="rId36"/>
    <p:sldId id="263" r:id="rId37"/>
    <p:sldId id="279" r:id="rId38"/>
    <p:sldId id="306" r:id="rId39"/>
    <p:sldId id="307" r:id="rId40"/>
    <p:sldId id="309" r:id="rId41"/>
    <p:sldId id="312" r:id="rId42"/>
    <p:sldId id="322" r:id="rId43"/>
    <p:sldId id="334" r:id="rId44"/>
    <p:sldId id="290" r:id="rId45"/>
    <p:sldId id="314" r:id="rId46"/>
    <p:sldId id="335" r:id="rId47"/>
    <p:sldId id="313" r:id="rId48"/>
    <p:sldId id="295" r:id="rId49"/>
    <p:sldId id="354" r:id="rId50"/>
    <p:sldId id="298" r:id="rId51"/>
    <p:sldId id="296" r:id="rId52"/>
    <p:sldId id="355" r:id="rId53"/>
    <p:sldId id="315" r:id="rId54"/>
    <p:sldId id="297" r:id="rId55"/>
    <p:sldId id="330" r:id="rId56"/>
    <p:sldId id="291" r:id="rId57"/>
    <p:sldId id="323" r:id="rId58"/>
    <p:sldId id="299" r:id="rId59"/>
    <p:sldId id="300" r:id="rId60"/>
    <p:sldId id="356" r:id="rId61"/>
    <p:sldId id="324" r:id="rId62"/>
    <p:sldId id="301" r:id="rId63"/>
    <p:sldId id="331" r:id="rId64"/>
    <p:sldId id="292" r:id="rId65"/>
    <p:sldId id="318" r:id="rId66"/>
    <p:sldId id="303" r:id="rId67"/>
    <p:sldId id="357" r:id="rId68"/>
    <p:sldId id="325" r:id="rId69"/>
    <p:sldId id="302" r:id="rId70"/>
    <p:sldId id="358" r:id="rId71"/>
    <p:sldId id="327" r:id="rId72"/>
    <p:sldId id="304" r:id="rId73"/>
    <p:sldId id="305" r:id="rId74"/>
    <p:sldId id="359" r:id="rId75"/>
    <p:sldId id="293" r:id="rId76"/>
    <p:sldId id="328" r:id="rId77"/>
    <p:sldId id="333" r:id="rId78"/>
    <p:sldId id="370" r:id="rId79"/>
    <p:sldId id="371" r:id="rId80"/>
    <p:sldId id="339" r:id="rId81"/>
    <p:sldId id="340" r:id="rId82"/>
    <p:sldId id="341" r:id="rId83"/>
    <p:sldId id="342" r:id="rId84"/>
    <p:sldId id="361" r:id="rId85"/>
    <p:sldId id="362" r:id="rId86"/>
    <p:sldId id="363" r:id="rId87"/>
    <p:sldId id="366" r:id="rId88"/>
    <p:sldId id="367" r:id="rId89"/>
    <p:sldId id="343" r:id="rId90"/>
    <p:sldId id="344" r:id="rId91"/>
    <p:sldId id="364" r:id="rId92"/>
    <p:sldId id="345" r:id="rId93"/>
    <p:sldId id="346" r:id="rId94"/>
    <p:sldId id="347" r:id="rId95"/>
    <p:sldId id="348" r:id="rId96"/>
    <p:sldId id="349" r:id="rId97"/>
    <p:sldId id="350" r:id="rId98"/>
    <p:sldId id="351" r:id="rId99"/>
    <p:sldId id="352" r:id="rId100"/>
    <p:sldId id="353" r:id="rId101"/>
    <p:sldId id="368" r:id="rId102"/>
    <p:sldId id="369" r:id="rId103"/>
    <p:sldId id="365" r:id="rId104"/>
    <p:sldId id="360" r:id="rId105"/>
    <p:sldId id="372" r:id="rId106"/>
    <p:sldId id="329" r:id="rId10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81"/>
            <p14:sldId id="263"/>
            <p14:sldId id="279"/>
            <p14:sldId id="306"/>
            <p14:sldId id="307"/>
            <p14:sldId id="309"/>
            <p14:sldId id="312"/>
            <p14:sldId id="322"/>
            <p14:sldId id="334"/>
            <p14:sldId id="290"/>
            <p14:sldId id="314"/>
            <p14:sldId id="335"/>
            <p14:sldId id="313"/>
            <p14:sldId id="295"/>
            <p14:sldId id="354"/>
            <p14:sldId id="298"/>
            <p14:sldId id="296"/>
            <p14:sldId id="355"/>
            <p14:sldId id="315"/>
            <p14:sldId id="297"/>
            <p14:sldId id="330"/>
            <p14:sldId id="291"/>
            <p14:sldId id="323"/>
            <p14:sldId id="299"/>
            <p14:sldId id="300"/>
            <p14:sldId id="356"/>
            <p14:sldId id="324"/>
            <p14:sldId id="301"/>
            <p14:sldId id="331"/>
            <p14:sldId id="292"/>
            <p14:sldId id="318"/>
            <p14:sldId id="303"/>
            <p14:sldId id="357"/>
            <p14:sldId id="325"/>
            <p14:sldId id="302"/>
            <p14:sldId id="358"/>
            <p14:sldId id="327"/>
            <p14:sldId id="304"/>
            <p14:sldId id="305"/>
            <p14:sldId id="359"/>
            <p14:sldId id="293"/>
            <p14:sldId id="328"/>
            <p14:sldId id="333"/>
            <p14:sldId id="370"/>
            <p14:sldId id="371"/>
            <p14:sldId id="339"/>
            <p14:sldId id="340"/>
            <p14:sldId id="341"/>
            <p14:sldId id="342"/>
            <p14:sldId id="361"/>
            <p14:sldId id="362"/>
            <p14:sldId id="363"/>
            <p14:sldId id="366"/>
            <p14:sldId id="367"/>
            <p14:sldId id="343"/>
            <p14:sldId id="344"/>
            <p14:sldId id="364"/>
            <p14:sldId id="345"/>
            <p14:sldId id="346"/>
            <p14:sldId id="347"/>
            <p14:sldId id="348"/>
            <p14:sldId id="349"/>
            <p14:sldId id="350"/>
            <p14:sldId id="351"/>
            <p14:sldId id="352"/>
            <p14:sldId id="353"/>
            <p14:sldId id="368"/>
            <p14:sldId id="369"/>
            <p14:sldId id="365"/>
            <p14:sldId id="360"/>
            <p14:sldId id="372"/>
            <p14:sldId id="329"/>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47" autoAdjust="0"/>
    <p:restoredTop sz="95522" autoAdjust="0"/>
  </p:normalViewPr>
  <p:slideViewPr>
    <p:cSldViewPr>
      <p:cViewPr>
        <p:scale>
          <a:sx n="110" d="100"/>
          <a:sy n="110" d="100"/>
        </p:scale>
        <p:origin x="2544" y="7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67.xml"/><Relationship Id="rId102" Type="http://schemas.openxmlformats.org/officeDocument/2006/relationships/slide" Target="slides/slide68.xml"/><Relationship Id="rId103" Type="http://schemas.openxmlformats.org/officeDocument/2006/relationships/slide" Target="slides/slide69.xml"/><Relationship Id="rId104" Type="http://schemas.openxmlformats.org/officeDocument/2006/relationships/slide" Target="slides/slide70.xml"/><Relationship Id="rId105" Type="http://schemas.openxmlformats.org/officeDocument/2006/relationships/slide" Target="slides/slide71.xml"/><Relationship Id="rId106" Type="http://schemas.openxmlformats.org/officeDocument/2006/relationships/slide" Target="slides/slide72.xml"/><Relationship Id="rId107" Type="http://schemas.openxmlformats.org/officeDocument/2006/relationships/slide" Target="slides/slide7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9" Type="http://schemas.openxmlformats.org/officeDocument/2006/relationships/customXml" Target="../customXml/item9.xml"/><Relationship Id="rId108" Type="http://schemas.openxmlformats.org/officeDocument/2006/relationships/notesMaster" Target="notesMasters/notesMaster1.xml"/><Relationship Id="rId109" Type="http://schemas.openxmlformats.org/officeDocument/2006/relationships/handoutMaster" Target="handoutMasters/handoutMaster1.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30" Type="http://schemas.openxmlformats.org/officeDocument/2006/relationships/customXml" Target="../customXml/item30.xml"/><Relationship Id="rId31" Type="http://schemas.openxmlformats.org/officeDocument/2006/relationships/customXml" Target="../customXml/item31.xml"/><Relationship Id="rId32" Type="http://schemas.openxmlformats.org/officeDocument/2006/relationships/customXml" Target="../customXml/item32.xml"/><Relationship Id="rId33" Type="http://schemas.openxmlformats.org/officeDocument/2006/relationships/customXml" Target="../customXml/item33.xml"/><Relationship Id="rId34" Type="http://schemas.openxmlformats.org/officeDocument/2006/relationships/slideMaster" Target="slideMasters/slideMaster1.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50" Type="http://schemas.openxmlformats.org/officeDocument/2006/relationships/slide" Target="slides/slide16.xml"/><Relationship Id="rId51" Type="http://schemas.openxmlformats.org/officeDocument/2006/relationships/slide" Target="slides/slide17.xml"/><Relationship Id="rId52" Type="http://schemas.openxmlformats.org/officeDocument/2006/relationships/slide" Target="slides/slide18.xml"/><Relationship Id="rId53" Type="http://schemas.openxmlformats.org/officeDocument/2006/relationships/slide" Target="slides/slide19.xml"/><Relationship Id="rId54" Type="http://schemas.openxmlformats.org/officeDocument/2006/relationships/slide" Target="slides/slide20.xml"/><Relationship Id="rId55" Type="http://schemas.openxmlformats.org/officeDocument/2006/relationships/slide" Target="slides/slide21.xml"/><Relationship Id="rId56" Type="http://schemas.openxmlformats.org/officeDocument/2006/relationships/slide" Target="slides/slide22.xml"/><Relationship Id="rId57" Type="http://schemas.openxmlformats.org/officeDocument/2006/relationships/slide" Target="slides/slide23.xml"/><Relationship Id="rId58" Type="http://schemas.openxmlformats.org/officeDocument/2006/relationships/slide" Target="slides/slide24.xml"/><Relationship Id="rId59" Type="http://schemas.openxmlformats.org/officeDocument/2006/relationships/slide" Target="slides/slide25.xml"/><Relationship Id="rId70" Type="http://schemas.openxmlformats.org/officeDocument/2006/relationships/slide" Target="slides/slide36.xml"/><Relationship Id="rId71" Type="http://schemas.openxmlformats.org/officeDocument/2006/relationships/slide" Target="slides/slide37.xml"/><Relationship Id="rId72" Type="http://schemas.openxmlformats.org/officeDocument/2006/relationships/slide" Target="slides/slide38.xml"/><Relationship Id="rId73" Type="http://schemas.openxmlformats.org/officeDocument/2006/relationships/slide" Target="slides/slide39.xml"/><Relationship Id="rId74" Type="http://schemas.openxmlformats.org/officeDocument/2006/relationships/slide" Target="slides/slide40.xml"/><Relationship Id="rId75" Type="http://schemas.openxmlformats.org/officeDocument/2006/relationships/slide" Target="slides/slide41.xml"/><Relationship Id="rId76" Type="http://schemas.openxmlformats.org/officeDocument/2006/relationships/slide" Target="slides/slide42.xml"/><Relationship Id="rId77" Type="http://schemas.openxmlformats.org/officeDocument/2006/relationships/slide" Target="slides/slide43.xml"/><Relationship Id="rId78" Type="http://schemas.openxmlformats.org/officeDocument/2006/relationships/slide" Target="slides/slide44.xml"/><Relationship Id="rId79" Type="http://schemas.openxmlformats.org/officeDocument/2006/relationships/slide" Target="slides/slide45.xml"/><Relationship Id="rId110" Type="http://schemas.openxmlformats.org/officeDocument/2006/relationships/commentAuthors" Target="commentAuthors.xml"/><Relationship Id="rId90" Type="http://schemas.openxmlformats.org/officeDocument/2006/relationships/slide" Target="slides/slide56.xml"/><Relationship Id="rId91" Type="http://schemas.openxmlformats.org/officeDocument/2006/relationships/slide" Target="slides/slide57.xml"/><Relationship Id="rId92" Type="http://schemas.openxmlformats.org/officeDocument/2006/relationships/slide" Target="slides/slide58.xml"/><Relationship Id="rId93" Type="http://schemas.openxmlformats.org/officeDocument/2006/relationships/slide" Target="slides/slide59.xml"/><Relationship Id="rId94" Type="http://schemas.openxmlformats.org/officeDocument/2006/relationships/slide" Target="slides/slide60.xml"/><Relationship Id="rId95" Type="http://schemas.openxmlformats.org/officeDocument/2006/relationships/slide" Target="slides/slide61.xml"/><Relationship Id="rId96" Type="http://schemas.openxmlformats.org/officeDocument/2006/relationships/slide" Target="slides/slide62.xml"/><Relationship Id="rId97" Type="http://schemas.openxmlformats.org/officeDocument/2006/relationships/slide" Target="slides/slide63.xml"/><Relationship Id="rId98" Type="http://schemas.openxmlformats.org/officeDocument/2006/relationships/slide" Target="slides/slide64.xml"/><Relationship Id="rId99" Type="http://schemas.openxmlformats.org/officeDocument/2006/relationships/slide" Target="slides/slide65.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slide" Target="slides/slide13.xml"/><Relationship Id="rId48" Type="http://schemas.openxmlformats.org/officeDocument/2006/relationships/slide" Target="slides/slide14.xml"/><Relationship Id="rId49" Type="http://schemas.openxmlformats.org/officeDocument/2006/relationships/slide" Target="slides/slide15.xml"/><Relationship Id="rId60" Type="http://schemas.openxmlformats.org/officeDocument/2006/relationships/slide" Target="slides/slide26.xml"/><Relationship Id="rId61" Type="http://schemas.openxmlformats.org/officeDocument/2006/relationships/slide" Target="slides/slide27.xml"/><Relationship Id="rId62" Type="http://schemas.openxmlformats.org/officeDocument/2006/relationships/slide" Target="slides/slide28.xml"/><Relationship Id="rId63" Type="http://schemas.openxmlformats.org/officeDocument/2006/relationships/slide" Target="slides/slide29.xml"/><Relationship Id="rId64" Type="http://schemas.openxmlformats.org/officeDocument/2006/relationships/slide" Target="slides/slide30.xml"/><Relationship Id="rId65" Type="http://schemas.openxmlformats.org/officeDocument/2006/relationships/slide" Target="slides/slide31.xml"/><Relationship Id="rId66" Type="http://schemas.openxmlformats.org/officeDocument/2006/relationships/slide" Target="slides/slide32.xml"/><Relationship Id="rId67" Type="http://schemas.openxmlformats.org/officeDocument/2006/relationships/slide" Target="slides/slide33.xml"/><Relationship Id="rId68" Type="http://schemas.openxmlformats.org/officeDocument/2006/relationships/slide" Target="slides/slide34.xml"/><Relationship Id="rId69" Type="http://schemas.openxmlformats.org/officeDocument/2006/relationships/slide" Target="slides/slide35.xml"/><Relationship Id="rId100" Type="http://schemas.openxmlformats.org/officeDocument/2006/relationships/slide" Target="slides/slide66.xml"/><Relationship Id="rId80" Type="http://schemas.openxmlformats.org/officeDocument/2006/relationships/slide" Target="slides/slide46.xml"/><Relationship Id="rId81" Type="http://schemas.openxmlformats.org/officeDocument/2006/relationships/slide" Target="slides/slide47.xml"/><Relationship Id="rId82" Type="http://schemas.openxmlformats.org/officeDocument/2006/relationships/slide" Target="slides/slide48.xml"/><Relationship Id="rId83" Type="http://schemas.openxmlformats.org/officeDocument/2006/relationships/slide" Target="slides/slide49.xml"/><Relationship Id="rId84" Type="http://schemas.openxmlformats.org/officeDocument/2006/relationships/slide" Target="slides/slide50.xml"/><Relationship Id="rId85" Type="http://schemas.openxmlformats.org/officeDocument/2006/relationships/slide" Target="slides/slide51.xml"/><Relationship Id="rId86" Type="http://schemas.openxmlformats.org/officeDocument/2006/relationships/slide" Target="slides/slide52.xml"/><Relationship Id="rId87" Type="http://schemas.openxmlformats.org/officeDocument/2006/relationships/slide" Target="slides/slide53.xml"/><Relationship Id="rId88" Type="http://schemas.openxmlformats.org/officeDocument/2006/relationships/slide" Target="slides/slide54.xml"/><Relationship Id="rId8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5/17/17 8:57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5/17/17 8:57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383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75372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2391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79079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16365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10089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5/17/17 8:57 AM</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1910437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5/17/17 8:57 AM</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1959150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57</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5/17/17 8:57 AM</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1229158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59</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5/17/17 8:57 AM</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1667319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62</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5/17/17 8:57 AM</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2070901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50541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63</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5/17/17 8:57 AM</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681364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64</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5/17/17 8:57 AM</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185888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7609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09826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74484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14617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59461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2166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5/17/17 8:57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8647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2.xml"/><Relationship Id="rId4" Type="http://schemas.openxmlformats.org/officeDocument/2006/relationships/customXml" Target="../../customXml/item12.xml"/><Relationship Id="rId5" Type="http://schemas.openxmlformats.org/officeDocument/2006/relationships/customXml" Target="../../customXml/item6.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1.xml"/><Relationship Id="rId2"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2.xml"/><Relationship Id="rId4" Type="http://schemas.openxmlformats.org/officeDocument/2006/relationships/customXml" Target="../../customXml/item14.xml"/><Relationship Id="rId5" Type="http://schemas.openxmlformats.org/officeDocument/2006/relationships/customXml" Target="../../customXml/item24.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7.xml"/><Relationship Id="rId2" Type="http://schemas.openxmlformats.org/officeDocument/2006/relationships/customXml" Target="../../customXml/item2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9.xml"/><Relationship Id="rId4" Type="http://schemas.openxmlformats.org/officeDocument/2006/relationships/customXml" Target="../../customXml/item31.xml"/><Relationship Id="rId5" Type="http://schemas.openxmlformats.org/officeDocument/2006/relationships/customXml" Target="../../customXml/item9.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5.xml"/><Relationship Id="rId2" Type="http://schemas.openxmlformats.org/officeDocument/2006/relationships/customXml" Target="../../customXml/item25.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xml"/><Relationship Id="rId4" Type="http://schemas.openxmlformats.org/officeDocument/2006/relationships/customXml" Target="../../customXml/item30.xml"/><Relationship Id="rId5" Type="http://schemas.openxmlformats.org/officeDocument/2006/relationships/customXml" Target="../../customXml/item19.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27.xml"/><Relationship Id="rId2" Type="http://schemas.openxmlformats.org/officeDocument/2006/relationships/customXml" Target="../../customXml/item1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6.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image" Target="../media/image2.png"/><Relationship Id="rId1" Type="http://schemas.openxmlformats.org/officeDocument/2006/relationships/customXml" Target="../../customXml/item3.xml"/><Relationship Id="rId2" Type="http://schemas.openxmlformats.org/officeDocument/2006/relationships/customXml" Target="../../customXml/item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xml"/><Relationship Id="rId4" Type="http://schemas.openxmlformats.org/officeDocument/2006/relationships/customXml" Target="../../customXml/item21.xml"/><Relationship Id="rId5" Type="http://schemas.openxmlformats.org/officeDocument/2006/relationships/customXml" Target="../../customXml/item10.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customXml" Target="../../customXml/item18.xml"/><Relationship Id="rId2" Type="http://schemas.openxmlformats.org/officeDocument/2006/relationships/customXml" Target="../../customXml/item2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tags" Target="../tags/tag35.xml"/><Relationship Id="rId64" Type="http://schemas.openxmlformats.org/officeDocument/2006/relationships/tags" Target="../tags/tag36.xml"/><Relationship Id="rId65" Type="http://schemas.openxmlformats.org/officeDocument/2006/relationships/tags" Target="../tags/tag37.xml"/><Relationship Id="rId66" Type="http://schemas.openxmlformats.org/officeDocument/2006/relationships/tags" Target="../tags/tag38.xml"/><Relationship Id="rId67" Type="http://schemas.openxmlformats.org/officeDocument/2006/relationships/tags" Target="../tags/tag39.xml"/><Relationship Id="rId50" Type="http://schemas.openxmlformats.org/officeDocument/2006/relationships/tags" Target="../tags/tag22.xml"/><Relationship Id="rId51" Type="http://schemas.openxmlformats.org/officeDocument/2006/relationships/tags" Target="../tags/tag23.xml"/><Relationship Id="rId52" Type="http://schemas.openxmlformats.org/officeDocument/2006/relationships/tags" Target="../tags/tag24.xml"/><Relationship Id="rId53" Type="http://schemas.openxmlformats.org/officeDocument/2006/relationships/tags" Target="../tags/tag25.xml"/><Relationship Id="rId54" Type="http://schemas.openxmlformats.org/officeDocument/2006/relationships/tags" Target="../tags/tag26.xml"/><Relationship Id="rId55" Type="http://schemas.openxmlformats.org/officeDocument/2006/relationships/tags" Target="../tags/tag27.xml"/><Relationship Id="rId56" Type="http://schemas.openxmlformats.org/officeDocument/2006/relationships/tags" Target="../tags/tag28.xml"/><Relationship Id="rId57" Type="http://schemas.openxmlformats.org/officeDocument/2006/relationships/tags" Target="../tags/tag29.xml"/><Relationship Id="rId58" Type="http://schemas.openxmlformats.org/officeDocument/2006/relationships/tags" Target="../tags/tag30.xml"/><Relationship Id="rId59" Type="http://schemas.openxmlformats.org/officeDocument/2006/relationships/tags" Target="../tags/tag31.xml"/><Relationship Id="rId40" Type="http://schemas.openxmlformats.org/officeDocument/2006/relationships/tags" Target="../tags/tag12.xml"/><Relationship Id="rId41" Type="http://schemas.openxmlformats.org/officeDocument/2006/relationships/tags" Target="../tags/tag13.xml"/><Relationship Id="rId42" Type="http://schemas.openxmlformats.org/officeDocument/2006/relationships/tags" Target="../tags/tag14.xml"/><Relationship Id="rId43" Type="http://schemas.openxmlformats.org/officeDocument/2006/relationships/tags" Target="../tags/tag15.xml"/><Relationship Id="rId44" Type="http://schemas.openxmlformats.org/officeDocument/2006/relationships/tags" Target="../tags/tag16.xml"/><Relationship Id="rId45" Type="http://schemas.openxmlformats.org/officeDocument/2006/relationships/tags" Target="../tags/tag17.xml"/><Relationship Id="rId46" Type="http://schemas.openxmlformats.org/officeDocument/2006/relationships/tags" Target="../tags/tag18.xml"/><Relationship Id="rId47" Type="http://schemas.openxmlformats.org/officeDocument/2006/relationships/tags" Target="../tags/tag19.xml"/><Relationship Id="rId48" Type="http://schemas.openxmlformats.org/officeDocument/2006/relationships/tags" Target="../tags/tag20.xml"/><Relationship Id="rId49" Type="http://schemas.openxmlformats.org/officeDocument/2006/relationships/tags" Target="../tags/tag2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tags" Target="../tags/tag2.xml"/><Relationship Id="rId31" Type="http://schemas.openxmlformats.org/officeDocument/2006/relationships/tags" Target="../tags/tag3.xml"/><Relationship Id="rId32" Type="http://schemas.openxmlformats.org/officeDocument/2006/relationships/tags" Target="../tags/tag4.xml"/><Relationship Id="rId33" Type="http://schemas.openxmlformats.org/officeDocument/2006/relationships/tags" Target="../tags/tag5.xml"/><Relationship Id="rId34" Type="http://schemas.openxmlformats.org/officeDocument/2006/relationships/tags" Target="../tags/tag6.xml"/><Relationship Id="rId35" Type="http://schemas.openxmlformats.org/officeDocument/2006/relationships/tags" Target="../tags/tag7.xml"/><Relationship Id="rId36" Type="http://schemas.openxmlformats.org/officeDocument/2006/relationships/tags" Target="../tags/tag8.xml"/><Relationship Id="rId37" Type="http://schemas.openxmlformats.org/officeDocument/2006/relationships/tags" Target="../tags/tag9.xml"/><Relationship Id="rId38" Type="http://schemas.openxmlformats.org/officeDocument/2006/relationships/tags" Target="../tags/tag10.xml"/><Relationship Id="rId39" Type="http://schemas.openxmlformats.org/officeDocument/2006/relationships/tags" Target="../tags/tag1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tags" Target="../tags/tag1.xml"/><Relationship Id="rId60" Type="http://schemas.openxmlformats.org/officeDocument/2006/relationships/tags" Target="../tags/tag32.xml"/><Relationship Id="rId61" Type="http://schemas.openxmlformats.org/officeDocument/2006/relationships/tags" Target="../tags/tag33.xml"/><Relationship Id="rId62" Type="http://schemas.openxmlformats.org/officeDocument/2006/relationships/tags" Target="../tags/tag34.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icrosoft/BotBuilder" TargetMode="External"/><Relationship Id="rId4" Type="http://schemas.openxmlformats.org/officeDocument/2006/relationships/hyperlink" Target="https://github.com/Microsoft/BotBuilder-Samples" TargetMode="External"/><Relationship Id="rId5" Type="http://schemas.openxmlformats.org/officeDocument/2006/relationships/hyperlink" Target="https://nodejs.org/" TargetMode="External"/><Relationship Id="rId6" Type="http://schemas.openxmlformats.org/officeDocument/2006/relationships/hyperlink" Target="https://github.com/Microsoft/BotFramework-Emulator" TargetMode="External"/><Relationship Id="rId7" Type="http://schemas.openxmlformats.org/officeDocument/2006/relationships/image" Target="../media/image12.emf"/><Relationship Id="rId1" Type="http://schemas.openxmlformats.org/officeDocument/2006/relationships/slideLayout" Target="../slideLayouts/slideLayout9.xml"/><Relationship Id="rId2" Type="http://schemas.openxmlformats.org/officeDocument/2006/relationships/hyperlink" Target="https://dev.botframework.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bot-framework/debug-bots-emulator" TargetMode="External"/><Relationship Id="rId4" Type="http://schemas.openxmlformats.org/officeDocument/2006/relationships/hyperlink" Target="https://code.visualstudio.com/" TargetMode="External"/><Relationship Id="rId5" Type="http://schemas.openxmlformats.org/officeDocument/2006/relationships/image" Target="../media/image13.emf"/><Relationship Id="rId1" Type="http://schemas.openxmlformats.org/officeDocument/2006/relationships/slideLayout" Target="../slideLayouts/slideLayout17.xml"/><Relationship Id="rId2" Type="http://schemas.openxmlformats.org/officeDocument/2006/relationships/hyperlink" Target="https://nodejs.org/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icrosoft/BotBuilder" TargetMode="External"/><Relationship Id="rId4" Type="http://schemas.openxmlformats.org/officeDocument/2006/relationships/hyperlink" Target="https://github.com/Microsoft/BotBuilder-Samples" TargetMode="External"/><Relationship Id="rId5" Type="http://schemas.openxmlformats.org/officeDocument/2006/relationships/hyperlink" Target="https://nodejs.org/" TargetMode="External"/><Relationship Id="rId6" Type="http://schemas.openxmlformats.org/officeDocument/2006/relationships/hyperlink" Target="https://github.com/Microsoft/BotFramework-Emulator" TargetMode="External"/><Relationship Id="rId7" Type="http://schemas.openxmlformats.org/officeDocument/2006/relationships/image" Target="../media/image12.emf"/><Relationship Id="rId1" Type="http://schemas.openxmlformats.org/officeDocument/2006/relationships/slideLayout" Target="../slideLayouts/slideLayout9.xml"/><Relationship Id="rId2" Type="http://schemas.openxmlformats.org/officeDocument/2006/relationships/hyperlink" Target="https://dev.botframework.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emf"/></Relationships>
</file>

<file path=ppt/slides/_rels/slide72.xml.rels><?xml version="1.0" encoding="UTF-8" standalone="yes"?>
<Relationships xmlns="http://schemas.openxmlformats.org/package/2006/relationships"><Relationship Id="rId3" Type="http://schemas.openxmlformats.org/officeDocument/2006/relationships/hyperlink" Target="https://github.com/Microsoft/BotBuilder" TargetMode="External"/><Relationship Id="rId4" Type="http://schemas.openxmlformats.org/officeDocument/2006/relationships/hyperlink" Target="https://github.com/Microsoft/BotBuilder-Samples" TargetMode="External"/><Relationship Id="rId5" Type="http://schemas.openxmlformats.org/officeDocument/2006/relationships/hyperlink" Target="https://nodejs.org/" TargetMode="External"/><Relationship Id="rId6" Type="http://schemas.openxmlformats.org/officeDocument/2006/relationships/hyperlink" Target="https://github.com/Microsoft/BotFramework-Emulator" TargetMode="External"/><Relationship Id="rId7" Type="http://schemas.openxmlformats.org/officeDocument/2006/relationships/image" Target="../media/image12.emf"/><Relationship Id="rId1" Type="http://schemas.openxmlformats.org/officeDocument/2006/relationships/slideLayout" Target="../slideLayouts/slideLayout9.xml"/><Relationship Id="rId2" Type="http://schemas.openxmlformats.org/officeDocument/2006/relationships/hyperlink" Target="https://dev.botframework.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7" y="4868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Marcelo Felman</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D</a:t>
            </a:r>
            <a:r>
              <a:rPr lang="en-US" dirty="0" err="1" smtClean="0">
                <a:solidFill>
                  <a:schemeClr val="bg1"/>
                </a:solidFill>
              </a:rPr>
              <a:t>esarrollo</a:t>
            </a:r>
            <a:r>
              <a:rPr lang="en-US" dirty="0" smtClean="0">
                <a:solidFill>
                  <a:schemeClr val="bg1"/>
                </a:solidFill>
              </a:rPr>
              <a:t> de Bots con Microsoft Bot Framework y </a:t>
            </a:r>
            <a:r>
              <a:rPr lang="en-US" dirty="0" err="1" smtClean="0">
                <a:solidFill>
                  <a:schemeClr val="bg1"/>
                </a:solidFill>
              </a:rPr>
              <a:t>Node.js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Recursos</a:t>
            </a:r>
            <a:endParaRPr lang="en-US" dirty="0"/>
          </a:p>
        </p:txBody>
      </p:sp>
      <p:sp>
        <p:nvSpPr>
          <p:cNvPr id="3" name="Text Placeholder 2"/>
          <p:cNvSpPr>
            <a:spLocks noGrp="1"/>
          </p:cNvSpPr>
          <p:nvPr>
            <p:ph type="body" sz="quarter" idx="10"/>
          </p:nvPr>
        </p:nvSpPr>
        <p:spPr>
          <a:xfrm>
            <a:off x="365760" y="1592262"/>
            <a:ext cx="11704320" cy="2231380"/>
          </a:xfrm>
        </p:spPr>
        <p:txBody>
          <a:bodyPr/>
          <a:lstStyle/>
          <a:p>
            <a:pPr lvl="1"/>
            <a:r>
              <a:rPr lang="en-US" dirty="0">
                <a:hlinkClick r:id="rId2"/>
              </a:rPr>
              <a:t>https://</a:t>
            </a:r>
            <a:r>
              <a:rPr lang="en-US" dirty="0" smtClean="0">
                <a:hlinkClick r:id="rId2"/>
              </a:rPr>
              <a:t>github.com/marcelofelman/mva-bots</a:t>
            </a:r>
            <a:endParaRPr lang="en-US" dirty="0">
              <a:hlinkClick r:id="rId2"/>
            </a:endParaRPr>
          </a:p>
          <a:p>
            <a:pPr lvl="1"/>
            <a:r>
              <a:rPr lang="en-US" dirty="0" smtClean="0">
                <a:hlinkClick r:id="rId2"/>
              </a:rPr>
              <a:t>https://dev.botframework.com</a:t>
            </a:r>
            <a:endParaRPr lang="en-US" dirty="0"/>
          </a:p>
          <a:p>
            <a:pPr lvl="1"/>
            <a:r>
              <a:rPr lang="en-US" dirty="0">
                <a:hlinkClick r:id="rId3"/>
              </a:rPr>
              <a:t>https://</a:t>
            </a:r>
            <a:r>
              <a:rPr lang="en-US" dirty="0" smtClean="0">
                <a:hlinkClick r:id="rId3"/>
              </a:rPr>
              <a:t>github.com/Microsoft/BotBuilder</a:t>
            </a:r>
            <a:endParaRPr lang="en-US" dirty="0" smtClean="0"/>
          </a:p>
          <a:p>
            <a:pPr lvl="1"/>
            <a:r>
              <a:rPr lang="en-US" dirty="0">
                <a:hlinkClick r:id="rId4"/>
              </a:rPr>
              <a:t>https://</a:t>
            </a:r>
            <a:r>
              <a:rPr lang="en-US" dirty="0" smtClean="0">
                <a:hlinkClick r:id="rId4"/>
              </a:rPr>
              <a:t>github.com/Microsoft/BotBuilder-Samples</a:t>
            </a:r>
            <a:r>
              <a:rPr lang="en-US" dirty="0" smtClean="0"/>
              <a:t> </a:t>
            </a:r>
          </a:p>
          <a:p>
            <a:pPr lvl="1"/>
            <a:r>
              <a:rPr lang="en-US" dirty="0">
                <a:hlinkClick r:id="rId5"/>
              </a:rPr>
              <a:t>https://</a:t>
            </a:r>
            <a:r>
              <a:rPr lang="en-US" dirty="0" smtClean="0">
                <a:hlinkClick r:id="rId5"/>
              </a:rPr>
              <a:t>nodejs.org</a:t>
            </a:r>
            <a:r>
              <a:rPr lang="en-US" dirty="0" smtClean="0"/>
              <a:t> </a:t>
            </a:r>
          </a:p>
          <a:p>
            <a:pPr lvl="1"/>
            <a:r>
              <a:rPr lang="en-US" dirty="0">
                <a:hlinkClick r:id="rId6"/>
              </a:rPr>
              <a:t>https://</a:t>
            </a:r>
            <a:r>
              <a:rPr lang="en-US" dirty="0" smtClean="0">
                <a:hlinkClick r:id="rId6"/>
              </a:rPr>
              <a:t>github.com/Microsoft/BotFramework-Emulator</a:t>
            </a:r>
            <a:r>
              <a:rPr lang="en-US" dirty="0" smtClean="0"/>
              <a:t> </a:t>
            </a:r>
          </a:p>
        </p:txBody>
      </p:sp>
      <p:pic>
        <p:nvPicPr>
          <p:cNvPr id="4" name="Picture 3"/>
          <p:cNvPicPr>
            <a:picLocks noChangeAspect="1"/>
          </p:cNvPicPr>
          <p:nvPr/>
        </p:nvPicPr>
        <p:blipFill>
          <a:blip r:embed="rId7"/>
          <a:stretch>
            <a:fillRect/>
          </a:stretch>
        </p:blipFill>
        <p:spPr>
          <a:xfrm>
            <a:off x="7361237" y="1516062"/>
            <a:ext cx="3810000" cy="3810000"/>
          </a:xfrm>
          <a:prstGeom prst="rect">
            <a:avLst/>
          </a:prstGeom>
        </p:spPr>
      </p:pic>
    </p:spTree>
    <p:extLst>
      <p:ext uri="{BB962C8B-B14F-4D97-AF65-F5344CB8AC3E}">
        <p14:creationId xmlns:p14="http://schemas.microsoft.com/office/powerpoint/2010/main" val="102412537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Creación</a:t>
            </a:r>
            <a:r>
              <a:rPr lang="en-US" dirty="0" smtClean="0"/>
              <a:t> de Bots simples</a:t>
            </a:r>
            <a:endParaRPr lang="en-US" dirty="0"/>
          </a:p>
        </p:txBody>
      </p:sp>
    </p:spTree>
    <p:extLst>
      <p:ext uri="{BB962C8B-B14F-4D97-AF65-F5344CB8AC3E}">
        <p14:creationId xmlns:p14="http://schemas.microsoft.com/office/powerpoint/2010/main" val="1837461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0637" y="594519"/>
            <a:ext cx="5486400" cy="1030922"/>
          </a:xfrm>
        </p:spPr>
        <p:txBody>
          <a:bodyPr/>
          <a:lstStyle/>
          <a:p>
            <a:r>
              <a:rPr lang="en-US" dirty="0" err="1" smtClean="0"/>
              <a:t>Requerimientos</a:t>
            </a:r>
            <a:endParaRPr lang="en-US" dirty="0"/>
          </a:p>
        </p:txBody>
      </p:sp>
      <p:sp>
        <p:nvSpPr>
          <p:cNvPr id="4" name="Text Placeholder 3"/>
          <p:cNvSpPr>
            <a:spLocks noGrp="1"/>
          </p:cNvSpPr>
          <p:nvPr>
            <p:ph type="body" sz="quarter" idx="11"/>
          </p:nvPr>
        </p:nvSpPr>
        <p:spPr>
          <a:xfrm>
            <a:off x="6370637" y="1744662"/>
            <a:ext cx="5486400" cy="1489639"/>
          </a:xfrm>
        </p:spPr>
        <p:txBody>
          <a:bodyPr/>
          <a:lstStyle/>
          <a:p>
            <a:pPr lvl="0">
              <a:spcBef>
                <a:spcPts val="1200"/>
              </a:spcBef>
            </a:pPr>
            <a:r>
              <a:rPr lang="en-US" sz="2400" dirty="0" smtClean="0">
                <a:gradFill>
                  <a:gsLst>
                    <a:gs pos="1250">
                      <a:srgbClr val="505050"/>
                    </a:gs>
                    <a:gs pos="100000">
                      <a:srgbClr val="505050"/>
                    </a:gs>
                  </a:gsLst>
                  <a:lin ang="5400000" scaled="0"/>
                </a:gradFill>
                <a:hlinkClick r:id="rId2"/>
              </a:rPr>
              <a:t>Node.js</a:t>
            </a:r>
            <a:endParaRPr lang="en-US" sz="2400" dirty="0" smtClean="0">
              <a:gradFill>
                <a:gsLst>
                  <a:gs pos="1250">
                    <a:srgbClr val="505050"/>
                  </a:gs>
                  <a:gs pos="100000">
                    <a:srgbClr val="505050"/>
                  </a:gs>
                </a:gsLst>
                <a:lin ang="5400000" scaled="0"/>
              </a:gradFill>
            </a:endParaRPr>
          </a:p>
          <a:p>
            <a:pPr lvl="0">
              <a:spcBef>
                <a:spcPts val="1200"/>
              </a:spcBef>
            </a:pPr>
            <a:r>
              <a:rPr lang="en-US" sz="2400" dirty="0" smtClean="0">
                <a:gradFill>
                  <a:gsLst>
                    <a:gs pos="1250">
                      <a:srgbClr val="505050"/>
                    </a:gs>
                    <a:gs pos="100000">
                      <a:srgbClr val="505050"/>
                    </a:gs>
                  </a:gsLst>
                  <a:lin ang="5400000" scaled="0"/>
                </a:gradFill>
                <a:hlinkClick r:id="rId3"/>
              </a:rPr>
              <a:t>Microsoft Bot Framework Emulator</a:t>
            </a:r>
            <a:endParaRPr lang="en-US" sz="2400" dirty="0" smtClean="0">
              <a:gradFill>
                <a:gsLst>
                  <a:gs pos="1250">
                    <a:srgbClr val="505050"/>
                  </a:gs>
                  <a:gs pos="100000">
                    <a:srgbClr val="505050"/>
                  </a:gs>
                </a:gsLst>
                <a:lin ang="5400000" scaled="0"/>
              </a:gradFill>
            </a:endParaRPr>
          </a:p>
          <a:p>
            <a:pPr>
              <a:spcBef>
                <a:spcPts val="1200"/>
              </a:spcBef>
            </a:pPr>
            <a:r>
              <a:rPr lang="en-US" sz="2400" dirty="0">
                <a:gradFill>
                  <a:gsLst>
                    <a:gs pos="1250">
                      <a:srgbClr val="505050"/>
                    </a:gs>
                    <a:gs pos="100000">
                      <a:srgbClr val="505050"/>
                    </a:gs>
                  </a:gsLst>
                  <a:lin ang="5400000" scaled="0"/>
                </a:gradFill>
                <a:hlinkClick r:id="rId4"/>
              </a:rPr>
              <a:t>Visual Studio </a:t>
            </a:r>
            <a:r>
              <a:rPr lang="en-US" sz="2400" dirty="0" smtClean="0">
                <a:gradFill>
                  <a:gsLst>
                    <a:gs pos="1250">
                      <a:srgbClr val="505050"/>
                    </a:gs>
                    <a:gs pos="100000">
                      <a:srgbClr val="505050"/>
                    </a:gs>
                  </a:gsLst>
                  <a:lin ang="5400000" scaled="0"/>
                </a:gradFill>
                <a:hlinkClick r:id="rId4"/>
              </a:rPr>
              <a:t>Code</a:t>
            </a:r>
            <a:endParaRPr lang="en-US" sz="2400" dirty="0">
              <a:gradFill>
                <a:gsLst>
                  <a:gs pos="1250">
                    <a:srgbClr val="505050"/>
                  </a:gs>
                  <a:gs pos="100000">
                    <a:srgbClr val="505050"/>
                  </a:gs>
                </a:gsLst>
                <a:lin ang="5400000" scaled="0"/>
              </a:gradFill>
            </a:endParaRPr>
          </a:p>
        </p:txBody>
      </p:sp>
      <p:pic>
        <p:nvPicPr>
          <p:cNvPr id="5" name="Picture 4"/>
          <p:cNvPicPr>
            <a:picLocks noChangeAspect="1"/>
          </p:cNvPicPr>
          <p:nvPr/>
        </p:nvPicPr>
        <p:blipFill>
          <a:blip r:embed="rId5"/>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109684467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Verificar</a:t>
            </a:r>
            <a:r>
              <a:rPr lang="en-US" dirty="0" smtClean="0"/>
              <a:t> que node </a:t>
            </a:r>
            <a:r>
              <a:rPr lang="en-US" dirty="0" err="1" smtClean="0"/>
              <a:t>esté</a:t>
            </a:r>
            <a:r>
              <a:rPr lang="en-US" dirty="0" smtClean="0"/>
              <a:t> </a:t>
            </a:r>
            <a:r>
              <a:rPr lang="en-US" dirty="0" err="1" smtClean="0"/>
              <a:t>instalado</a:t>
            </a:r>
            <a:endParaRPr lang="en-US" dirty="0"/>
          </a:p>
        </p:txBody>
      </p:sp>
      <p:sp>
        <p:nvSpPr>
          <p:cNvPr id="5" name="Text Placeholder 4"/>
          <p:cNvSpPr>
            <a:spLocks noGrp="1"/>
          </p:cNvSpPr>
          <p:nvPr>
            <p:ph type="body" sz="quarter" idx="10"/>
          </p:nvPr>
        </p:nvSpPr>
        <p:spPr>
          <a:xfrm>
            <a:off x="503237" y="1820862"/>
            <a:ext cx="11704320" cy="1745093"/>
          </a:xfrm>
        </p:spPr>
        <p:txBody>
          <a:bodyPr/>
          <a:lstStyle/>
          <a:p>
            <a:r>
              <a:rPr lang="en-US" sz="2400" dirty="0" smtClean="0"/>
              <a:t>node</a:t>
            </a:r>
            <a:endParaRPr lang="en-US" sz="2400" dirty="0"/>
          </a:p>
          <a:p>
            <a:endParaRPr lang="en-US" sz="2400" dirty="0"/>
          </a:p>
          <a:p>
            <a:endParaRPr lang="en-US" sz="2400" b="0" dirty="0" smtClean="0">
              <a:solidFill>
                <a:srgbClr val="000000"/>
              </a:solidFill>
              <a:effectLst/>
              <a:latin typeface="Menlo" charset="0"/>
            </a:endParaRPr>
          </a:p>
          <a:p>
            <a:endParaRPr lang="en-US" sz="2400" b="0" dirty="0">
              <a:solidFill>
                <a:srgbClr val="000000"/>
              </a:solidFill>
              <a:effectLst/>
              <a:latin typeface="Menlo" charset="0"/>
            </a:endParaRPr>
          </a:p>
        </p:txBody>
      </p:sp>
    </p:spTree>
    <p:extLst>
      <p:ext uri="{BB962C8B-B14F-4D97-AF65-F5344CB8AC3E}">
        <p14:creationId xmlns:p14="http://schemas.microsoft.com/office/powerpoint/2010/main" val="1020663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Configurando</a:t>
            </a:r>
            <a:r>
              <a:rPr lang="en-US" dirty="0" smtClean="0"/>
              <a:t> el </a:t>
            </a:r>
            <a:r>
              <a:rPr lang="en-US" dirty="0" err="1" smtClean="0"/>
              <a:t>ambiente</a:t>
            </a:r>
            <a:endParaRPr lang="en-US" dirty="0"/>
          </a:p>
        </p:txBody>
      </p:sp>
      <p:sp>
        <p:nvSpPr>
          <p:cNvPr id="5" name="Text Placeholder 4"/>
          <p:cNvSpPr>
            <a:spLocks noGrp="1"/>
          </p:cNvSpPr>
          <p:nvPr>
            <p:ph type="body" sz="quarter" idx="10"/>
          </p:nvPr>
        </p:nvSpPr>
        <p:spPr>
          <a:xfrm>
            <a:off x="503237" y="1820862"/>
            <a:ext cx="11704320" cy="3791807"/>
          </a:xfrm>
        </p:spPr>
        <p:txBody>
          <a:bodyPr/>
          <a:lstStyle/>
          <a:p>
            <a:r>
              <a:rPr lang="en-US" sz="2400" dirty="0" err="1" smtClean="0"/>
              <a:t>npm</a:t>
            </a:r>
            <a:r>
              <a:rPr lang="en-US" sz="2400" dirty="0" smtClean="0"/>
              <a:t> </a:t>
            </a:r>
            <a:r>
              <a:rPr lang="en-US" sz="2400" dirty="0" err="1" smtClean="0"/>
              <a:t>init</a:t>
            </a:r>
            <a:endParaRPr lang="en-US" sz="2400" dirty="0"/>
          </a:p>
          <a:p>
            <a:r>
              <a:rPr lang="en-US" sz="2400" dirty="0" err="1" smtClean="0"/>
              <a:t>npm</a:t>
            </a:r>
            <a:r>
              <a:rPr lang="en-US" sz="2400" dirty="0" smtClean="0"/>
              <a:t> </a:t>
            </a:r>
            <a:r>
              <a:rPr lang="en-US" sz="2400" dirty="0" err="1" smtClean="0"/>
              <a:t>init</a:t>
            </a:r>
            <a:r>
              <a:rPr lang="en-US" sz="2400" dirty="0" smtClean="0"/>
              <a:t> </a:t>
            </a:r>
            <a:r>
              <a:rPr lang="mr-IN" sz="2400" dirty="0" smtClean="0"/>
              <a:t>–</a:t>
            </a:r>
            <a:r>
              <a:rPr lang="en-US" sz="2400" dirty="0" smtClean="0"/>
              <a:t>f</a:t>
            </a:r>
          </a:p>
          <a:p>
            <a:endParaRPr lang="en-US" sz="2400" dirty="0"/>
          </a:p>
          <a:p>
            <a:r>
              <a:rPr lang="en-US" sz="2400" dirty="0" err="1"/>
              <a:t>npm</a:t>
            </a:r>
            <a:r>
              <a:rPr lang="en-US" sz="2400" dirty="0"/>
              <a:t> install </a:t>
            </a:r>
            <a:r>
              <a:rPr lang="en-US" sz="2400" dirty="0" err="1"/>
              <a:t>botbuilder</a:t>
            </a:r>
            <a:r>
              <a:rPr lang="en-US" sz="2400" dirty="0"/>
              <a:t> </a:t>
            </a:r>
            <a:r>
              <a:rPr lang="mr-IN" sz="2400" dirty="0" smtClean="0"/>
              <a:t>–</a:t>
            </a:r>
            <a:r>
              <a:rPr lang="en-US" sz="2400" dirty="0" smtClean="0"/>
              <a:t>save</a:t>
            </a:r>
          </a:p>
          <a:p>
            <a:endParaRPr lang="en-US" sz="2400" dirty="0"/>
          </a:p>
          <a:p>
            <a:r>
              <a:rPr lang="en-US" sz="2400" dirty="0"/>
              <a:t>node </a:t>
            </a:r>
            <a:r>
              <a:rPr lang="en-US" sz="2400" dirty="0" err="1"/>
              <a:t>holaBot.js</a:t>
            </a:r>
            <a:endParaRPr lang="en-US" sz="2400" dirty="0"/>
          </a:p>
          <a:p>
            <a:endParaRPr lang="en-US" sz="2400" dirty="0"/>
          </a:p>
          <a:p>
            <a:endParaRPr lang="en-US" sz="2400" b="0" dirty="0" smtClean="0">
              <a:solidFill>
                <a:srgbClr val="000000"/>
              </a:solidFill>
              <a:effectLst/>
              <a:latin typeface="Menlo" charset="0"/>
            </a:endParaRPr>
          </a:p>
          <a:p>
            <a:endParaRPr lang="en-US" sz="2400" b="0" dirty="0">
              <a:solidFill>
                <a:srgbClr val="000000"/>
              </a:solidFill>
              <a:effectLst/>
              <a:latin typeface="Menlo" charset="0"/>
            </a:endParaRPr>
          </a:p>
        </p:txBody>
      </p:sp>
    </p:spTree>
    <p:extLst>
      <p:ext uri="{BB962C8B-B14F-4D97-AF65-F5344CB8AC3E}">
        <p14:creationId xmlns:p14="http://schemas.microsoft.com/office/powerpoint/2010/main" val="599568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holaBot.js</a:t>
            </a:r>
            <a:endParaRPr lang="en-US" dirty="0"/>
          </a:p>
        </p:txBody>
      </p:sp>
      <p:sp>
        <p:nvSpPr>
          <p:cNvPr id="5" name="Text Placeholder 4"/>
          <p:cNvSpPr>
            <a:spLocks noGrp="1"/>
          </p:cNvSpPr>
          <p:nvPr>
            <p:ph type="body" sz="quarter" idx="10"/>
          </p:nvPr>
        </p:nvSpPr>
        <p:spPr>
          <a:xfrm>
            <a:off x="365760" y="1820862"/>
            <a:ext cx="11704320" cy="4047262"/>
          </a:xfrm>
        </p:spPr>
        <p:txBody>
          <a:bodyPr/>
          <a:lstStyle/>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builder</a:t>
            </a:r>
            <a:r>
              <a:rPr lang="en-US" sz="2400" dirty="0">
                <a:solidFill>
                  <a:srgbClr val="000000"/>
                </a:solidFill>
                <a:latin typeface="Menlo" charset="0"/>
              </a:rPr>
              <a:t> = </a:t>
            </a:r>
            <a:r>
              <a:rPr lang="en-US" sz="2400" dirty="0">
                <a:solidFill>
                  <a:srgbClr val="795E26"/>
                </a:solidFill>
                <a:latin typeface="Menlo" charset="0"/>
              </a:rPr>
              <a:t>require</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botbuilder</a:t>
            </a:r>
            <a:r>
              <a:rPr lang="en-US" sz="2400" dirty="0">
                <a:solidFill>
                  <a:srgbClr val="A31515"/>
                </a:solidFill>
                <a:latin typeface="Menlo" charset="0"/>
              </a:rPr>
              <a:t>'</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connector</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ConsoleConnector</a:t>
            </a:r>
            <a:r>
              <a:rPr lang="en-US" sz="2400" dirty="0">
                <a:solidFill>
                  <a:srgbClr val="000000"/>
                </a:solidFill>
                <a:latin typeface="Menlo" charset="0"/>
              </a:rPr>
              <a:t>().</a:t>
            </a:r>
            <a:r>
              <a:rPr lang="en-US" sz="2400" dirty="0">
                <a:solidFill>
                  <a:srgbClr val="795E26"/>
                </a:solidFill>
                <a:latin typeface="Menlo" charset="0"/>
              </a:rPr>
              <a:t>listen</a:t>
            </a:r>
            <a:r>
              <a:rPr lang="en-US" sz="2400" dirty="0">
                <a:solidFill>
                  <a:srgbClr val="000000"/>
                </a:solidFill>
                <a:latin typeface="Menlo" charset="0"/>
              </a:rPr>
              <a:t>();</a:t>
            </a:r>
          </a:p>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bot</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UniversalBot</a:t>
            </a:r>
            <a:r>
              <a:rPr lang="en-US" sz="2400" dirty="0">
                <a:solidFill>
                  <a:srgbClr val="000000"/>
                </a:solidFill>
                <a:latin typeface="Menlo" charset="0"/>
              </a:rPr>
              <a:t>(</a:t>
            </a:r>
            <a:r>
              <a:rPr lang="en-US" sz="2400" dirty="0">
                <a:solidFill>
                  <a:srgbClr val="001080"/>
                </a:solidFill>
                <a:latin typeface="Menlo" charset="0"/>
              </a:rPr>
              <a:t>connector</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Hola</a:t>
            </a:r>
            <a:r>
              <a:rPr lang="en-US" sz="2400" dirty="0">
                <a:solidFill>
                  <a:srgbClr val="A31515"/>
                </a:solidFill>
                <a:latin typeface="Menlo" charset="0"/>
              </a:rPr>
              <a:t> </a:t>
            </a:r>
            <a:r>
              <a:rPr lang="en-US" sz="2400" dirty="0" err="1">
                <a:solidFill>
                  <a:srgbClr val="A31515"/>
                </a:solidFill>
                <a:latin typeface="Menlo" charset="0"/>
              </a:rPr>
              <a:t>Mundo</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92943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holaBot.js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El "</a:t>
            </a:r>
            <a:r>
              <a:rPr lang="en-US" dirty="0" err="1" smtClean="0"/>
              <a:t>Hola</a:t>
            </a:r>
            <a:r>
              <a:rPr lang="en-US" dirty="0" smtClean="0"/>
              <a:t> </a:t>
            </a:r>
            <a:r>
              <a:rPr lang="en-US" dirty="0" err="1" smtClean="0"/>
              <a:t>Mundo</a:t>
            </a:r>
            <a:r>
              <a:rPr lang="en-US" dirty="0" smtClean="0"/>
              <a:t>" de </a:t>
            </a:r>
            <a:r>
              <a:rPr lang="en-US" dirty="0" err="1" smtClean="0"/>
              <a:t>los</a:t>
            </a:r>
            <a:r>
              <a:rPr lang="en-US" dirty="0" smtClean="0"/>
              <a:t> bots</a:t>
            </a:r>
            <a:endParaRPr lang="en-US" dirty="0"/>
          </a:p>
        </p:txBody>
      </p:sp>
    </p:spTree>
    <p:extLst>
      <p:ext uri="{BB962C8B-B14F-4D97-AF65-F5344CB8AC3E}">
        <p14:creationId xmlns:p14="http://schemas.microsoft.com/office/powerpoint/2010/main" val="20891664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meDijisteAlgo.js</a:t>
            </a:r>
            <a:endParaRPr lang="en-US" dirty="0"/>
          </a:p>
        </p:txBody>
      </p:sp>
      <p:sp>
        <p:nvSpPr>
          <p:cNvPr id="5" name="Text Placeholder 4"/>
          <p:cNvSpPr>
            <a:spLocks noGrp="1"/>
          </p:cNvSpPr>
          <p:nvPr>
            <p:ph type="body" sz="quarter" idx="10"/>
          </p:nvPr>
        </p:nvSpPr>
        <p:spPr>
          <a:xfrm>
            <a:off x="365760" y="1668462"/>
            <a:ext cx="11704320" cy="4456605"/>
          </a:xfrm>
        </p:spPr>
        <p:txBody>
          <a:bodyPr/>
          <a:lstStyle/>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builder</a:t>
            </a:r>
            <a:r>
              <a:rPr lang="en-US" sz="2400" dirty="0">
                <a:solidFill>
                  <a:srgbClr val="000000"/>
                </a:solidFill>
                <a:latin typeface="Menlo" charset="0"/>
              </a:rPr>
              <a:t> = </a:t>
            </a:r>
            <a:r>
              <a:rPr lang="en-US" sz="2400" dirty="0">
                <a:solidFill>
                  <a:srgbClr val="795E26"/>
                </a:solidFill>
                <a:latin typeface="Menlo" charset="0"/>
              </a:rPr>
              <a:t>require</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botbuilder</a:t>
            </a:r>
            <a:r>
              <a:rPr lang="en-US" sz="2400" dirty="0">
                <a:solidFill>
                  <a:srgbClr val="A31515"/>
                </a:solidFill>
                <a:latin typeface="Menlo" charset="0"/>
              </a:rPr>
              <a:t>'</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connector</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ConsoleConnector</a:t>
            </a:r>
            <a:r>
              <a:rPr lang="en-US" sz="2400" dirty="0">
                <a:solidFill>
                  <a:srgbClr val="000000"/>
                </a:solidFill>
                <a:latin typeface="Menlo" charset="0"/>
              </a:rPr>
              <a:t>().</a:t>
            </a:r>
            <a:r>
              <a:rPr lang="en-US" sz="2400" dirty="0">
                <a:solidFill>
                  <a:srgbClr val="795E26"/>
                </a:solidFill>
                <a:latin typeface="Menlo" charset="0"/>
              </a:rPr>
              <a:t>listen</a:t>
            </a:r>
            <a:r>
              <a:rPr lang="en-US" sz="2400" dirty="0">
                <a:solidFill>
                  <a:srgbClr val="000000"/>
                </a:solidFill>
                <a:latin typeface="Menlo" charset="0"/>
              </a:rPr>
              <a:t>();</a:t>
            </a:r>
          </a:p>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bot</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UniversalBot</a:t>
            </a:r>
            <a:r>
              <a:rPr lang="en-US" sz="2400" dirty="0">
                <a:solidFill>
                  <a:srgbClr val="000000"/>
                </a:solidFill>
                <a:latin typeface="Menlo" charset="0"/>
              </a:rPr>
              <a:t>(</a:t>
            </a:r>
            <a:r>
              <a:rPr lang="en-US" sz="2400" dirty="0">
                <a:solidFill>
                  <a:srgbClr val="001080"/>
                </a:solidFill>
                <a:latin typeface="Menlo" charset="0"/>
              </a:rPr>
              <a:t>connector</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00FF"/>
                </a:solidFill>
                <a:latin typeface="Menlo" charset="0"/>
              </a:rPr>
              <a:t>		let</a:t>
            </a:r>
            <a:r>
              <a:rPr lang="en-US" sz="2400" dirty="0" smtClean="0">
                <a:solidFill>
                  <a:srgbClr val="000000"/>
                </a:solidFill>
                <a:latin typeface="Menlo" charset="0"/>
              </a:rPr>
              <a:t> </a:t>
            </a:r>
            <a:r>
              <a:rPr lang="en-US" sz="2400" dirty="0" err="1">
                <a:solidFill>
                  <a:srgbClr val="001080"/>
                </a:solidFill>
                <a:latin typeface="Menlo" charset="0"/>
              </a:rPr>
              <a:t>msj</a:t>
            </a:r>
            <a:r>
              <a:rPr lang="en-US" sz="2400" dirty="0">
                <a:solidFill>
                  <a:srgbClr val="000000"/>
                </a:solidFill>
                <a:latin typeface="Menlo" charset="0"/>
              </a:rPr>
              <a:t> = </a:t>
            </a:r>
            <a:r>
              <a:rPr lang="en-US" sz="2400" dirty="0" err="1">
                <a:solidFill>
                  <a:srgbClr val="001080"/>
                </a:solidFill>
                <a:latin typeface="Menlo" charset="0"/>
              </a:rPr>
              <a:t>session</a:t>
            </a:r>
            <a:r>
              <a:rPr lang="en-US" sz="2400" dirty="0" err="1">
                <a:solidFill>
                  <a:srgbClr val="000000"/>
                </a:solidFill>
                <a:latin typeface="Menlo" charset="0"/>
              </a:rPr>
              <a:t>.</a:t>
            </a:r>
            <a:r>
              <a:rPr lang="en-US" sz="2400" dirty="0" err="1">
                <a:solidFill>
                  <a:srgbClr val="001080"/>
                </a:solidFill>
                <a:latin typeface="Menlo" charset="0"/>
              </a:rPr>
              <a:t>message</a:t>
            </a:r>
            <a:r>
              <a:rPr lang="en-US" sz="2400" dirty="0" err="1">
                <a:solidFill>
                  <a:srgbClr val="000000"/>
                </a:solidFill>
                <a:latin typeface="Menlo" charset="0"/>
              </a:rPr>
              <a:t>.</a:t>
            </a:r>
            <a:r>
              <a:rPr lang="en-US" sz="2400" dirty="0" err="1">
                <a:solidFill>
                  <a:srgbClr val="001080"/>
                </a:solidFill>
                <a:latin typeface="Menlo" charset="0"/>
              </a:rPr>
              <a:t>text</a:t>
            </a:r>
            <a:r>
              <a:rPr lang="en-US" sz="2400" dirty="0">
                <a:solidFill>
                  <a:srgbClr val="000000"/>
                </a:solidFill>
                <a:latin typeface="Menlo" charset="0"/>
              </a:rPr>
              <a:t>;</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`Me </a:t>
            </a:r>
            <a:r>
              <a:rPr lang="en-US" sz="2400" dirty="0" err="1">
                <a:solidFill>
                  <a:srgbClr val="A31515"/>
                </a:solidFill>
                <a:latin typeface="Menlo" charset="0"/>
              </a:rPr>
              <a:t>dijiste</a:t>
            </a:r>
            <a:r>
              <a:rPr lang="en-US" sz="2400" dirty="0">
                <a:solidFill>
                  <a:srgbClr val="A31515"/>
                </a:solidFill>
                <a:latin typeface="Menlo" charset="0"/>
              </a:rPr>
              <a:t>: </a:t>
            </a:r>
            <a:r>
              <a:rPr lang="en-US" sz="2400" dirty="0">
                <a:solidFill>
                  <a:srgbClr val="0000FF"/>
                </a:solidFill>
                <a:latin typeface="Menlo" charset="0"/>
              </a:rPr>
              <a:t>${</a:t>
            </a:r>
            <a:r>
              <a:rPr lang="en-US" sz="2400" dirty="0" err="1">
                <a:solidFill>
                  <a:srgbClr val="001080"/>
                </a:solidFill>
                <a:latin typeface="Menlo" charset="0"/>
              </a:rPr>
              <a:t>msj</a:t>
            </a:r>
            <a:r>
              <a:rPr lang="en-US" sz="2400" dirty="0">
                <a:solidFill>
                  <a:srgbClr val="0000FF"/>
                </a:solidFill>
                <a:latin typeface="Menlo" charset="0"/>
              </a:rPr>
              <a:t>}</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2865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holaUsuario.js</a:t>
            </a:r>
            <a:endParaRPr lang="en-US" dirty="0"/>
          </a:p>
        </p:txBody>
      </p:sp>
      <p:sp>
        <p:nvSpPr>
          <p:cNvPr id="5" name="Text Placeholder 4"/>
          <p:cNvSpPr>
            <a:spLocks noGrp="1"/>
          </p:cNvSpPr>
          <p:nvPr>
            <p:ph type="body" sz="quarter" idx="10"/>
          </p:nvPr>
        </p:nvSpPr>
        <p:spPr>
          <a:xfrm>
            <a:off x="365760" y="1820862"/>
            <a:ext cx="11704320" cy="3791807"/>
          </a:xfrm>
        </p:spPr>
        <p:txBody>
          <a:bodyPr/>
          <a:lstStyle/>
          <a:p>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a:solidFill>
                  <a:srgbClr val="0000FF"/>
                </a:solidFill>
                <a:latin typeface="Menlo" charset="0"/>
              </a:rPr>
              <a:t>	</a:t>
            </a:r>
            <a:r>
              <a:rPr lang="en-US" sz="2400" dirty="0" smtClean="0">
                <a:solidFill>
                  <a:srgbClr val="0000FF"/>
                </a:solidFill>
                <a:latin typeface="Menlo" charset="0"/>
              </a:rPr>
              <a:t>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builder</a:t>
            </a:r>
            <a:r>
              <a:rPr lang="en-US" sz="2400" dirty="0" err="1" smtClean="0">
                <a:solidFill>
                  <a:srgbClr val="000000"/>
                </a:solidFill>
                <a:latin typeface="Menlo" charset="0"/>
              </a:rPr>
              <a:t>.</a:t>
            </a:r>
            <a:r>
              <a:rPr lang="en-US" sz="2400" dirty="0" err="1" smtClean="0">
                <a:solidFill>
                  <a:srgbClr val="001080"/>
                </a:solidFill>
                <a:latin typeface="Menlo" charset="0"/>
              </a:rPr>
              <a:t>Prompts</a:t>
            </a:r>
            <a:r>
              <a:rPr lang="en-US" sz="2400" dirty="0" err="1" smtClean="0">
                <a:solidFill>
                  <a:srgbClr val="000000"/>
                </a:solidFill>
                <a:latin typeface="Menlo" charset="0"/>
              </a:rPr>
              <a:t>.</a:t>
            </a:r>
            <a:r>
              <a:rPr lang="en-US" sz="2400" dirty="0" err="1" smtClean="0">
                <a:solidFill>
                  <a:srgbClr val="795E26"/>
                </a:solidFill>
                <a:latin typeface="Menlo" charset="0"/>
              </a:rPr>
              <a:t>text</a:t>
            </a:r>
            <a:r>
              <a:rPr lang="en-US" sz="2400" dirty="0" smtClean="0">
                <a:solidFill>
                  <a:srgbClr val="000000"/>
                </a:solidFill>
                <a:latin typeface="Menlo" charset="0"/>
              </a:rPr>
              <a:t>(</a:t>
            </a:r>
            <a:r>
              <a:rPr lang="en-US" sz="2400" dirty="0" smtClean="0">
                <a:solidFill>
                  <a:srgbClr val="001080"/>
                </a:solidFill>
                <a:latin typeface="Menlo" charset="0"/>
              </a:rPr>
              <a:t>session</a:t>
            </a:r>
            <a:r>
              <a:rPr lang="en-US" sz="2400" dirty="0">
                <a:solidFill>
                  <a:srgbClr val="000000"/>
                </a:solidFill>
                <a:latin typeface="Menlo" charset="0"/>
              </a:rPr>
              <a:t>, </a:t>
            </a:r>
            <a:r>
              <a:rPr lang="en-US" sz="2400" dirty="0">
                <a:solidFill>
                  <a:srgbClr val="A31515"/>
                </a:solidFill>
                <a:latin typeface="Menlo" charset="0"/>
              </a:rPr>
              <a:t>'¿</a:t>
            </a:r>
            <a:r>
              <a:rPr lang="en-US" sz="2400" dirty="0" err="1">
                <a:solidFill>
                  <a:srgbClr val="A31515"/>
                </a:solidFill>
                <a:latin typeface="Menlo" charset="0"/>
              </a:rPr>
              <a:t>Cómo</a:t>
            </a:r>
            <a:r>
              <a:rPr lang="en-US" sz="2400" dirty="0">
                <a:solidFill>
                  <a:srgbClr val="A31515"/>
                </a:solidFill>
                <a:latin typeface="Menlo" charset="0"/>
              </a:rPr>
              <a:t> </a:t>
            </a:r>
            <a:r>
              <a:rPr lang="en-US" sz="2400" dirty="0" err="1">
                <a:solidFill>
                  <a:srgbClr val="A31515"/>
                </a:solidFill>
                <a:latin typeface="Menlo" charset="0"/>
              </a:rPr>
              <a:t>te</a:t>
            </a:r>
            <a:r>
              <a:rPr lang="en-US" sz="2400" dirty="0">
                <a:solidFill>
                  <a:srgbClr val="A31515"/>
                </a:solidFill>
                <a:latin typeface="Menlo" charset="0"/>
              </a:rPr>
              <a:t> llamas?'</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r>
              <a:rPr lang="en-US" sz="2400" dirty="0">
                <a:solidFill>
                  <a:srgbClr val="001080"/>
                </a:solidFill>
                <a:latin typeface="Menlo" charset="0"/>
              </a:rPr>
              <a:t>results</a:t>
            </a:r>
            <a:r>
              <a:rPr lang="en-US" sz="2400" dirty="0">
                <a:solidFill>
                  <a:srgbClr val="000000"/>
                </a:solidFill>
                <a:latin typeface="Menlo" charset="0"/>
              </a:rPr>
              <a:t>) {</a:t>
            </a:r>
          </a:p>
          <a:p>
            <a:r>
              <a:rPr lang="en-US" sz="2400" dirty="0" smtClean="0">
                <a:solidFill>
                  <a:srgbClr val="0000FF"/>
                </a:solidFill>
                <a:latin typeface="Menlo" charset="0"/>
              </a:rPr>
              <a:t>		let</a:t>
            </a:r>
            <a:r>
              <a:rPr lang="en-US" sz="2400" dirty="0" smtClean="0">
                <a:solidFill>
                  <a:srgbClr val="000000"/>
                </a:solidFill>
                <a:latin typeface="Menlo" charset="0"/>
              </a:rPr>
              <a:t> </a:t>
            </a:r>
            <a:r>
              <a:rPr lang="en-US" sz="2400" dirty="0" err="1">
                <a:solidFill>
                  <a:srgbClr val="001080"/>
                </a:solidFill>
                <a:latin typeface="Menlo" charset="0"/>
              </a:rPr>
              <a:t>msj</a:t>
            </a:r>
            <a:r>
              <a:rPr lang="en-US" sz="2400" dirty="0">
                <a:solidFill>
                  <a:srgbClr val="000000"/>
                </a:solidFill>
                <a:latin typeface="Menlo" charset="0"/>
              </a:rPr>
              <a:t> = </a:t>
            </a:r>
            <a:r>
              <a:rPr lang="en-US" sz="2400" dirty="0" err="1">
                <a:solidFill>
                  <a:srgbClr val="001080"/>
                </a:solidFill>
                <a:latin typeface="Menlo" charset="0"/>
              </a:rPr>
              <a:t>results</a:t>
            </a:r>
            <a:r>
              <a:rPr lang="en-US" sz="2400" dirty="0" err="1">
                <a:solidFill>
                  <a:srgbClr val="000000"/>
                </a:solidFill>
                <a:latin typeface="Menlo" charset="0"/>
              </a:rPr>
              <a:t>.</a:t>
            </a:r>
            <a:r>
              <a:rPr lang="en-US" sz="2400" dirty="0" err="1">
                <a:solidFill>
                  <a:srgbClr val="001080"/>
                </a:solidFill>
                <a:latin typeface="Menlo" charset="0"/>
              </a:rPr>
              <a:t>response</a:t>
            </a:r>
            <a:r>
              <a:rPr lang="en-US" sz="2400" dirty="0">
                <a:solidFill>
                  <a:srgbClr val="000000"/>
                </a:solidFill>
                <a:latin typeface="Menlo" charset="0"/>
              </a:rPr>
              <a:t>;</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Hola</a:t>
            </a:r>
            <a:r>
              <a:rPr lang="en-US" sz="2400" dirty="0">
                <a:solidFill>
                  <a:srgbClr val="A31515"/>
                </a:solidFill>
                <a:latin typeface="Menlo" charset="0"/>
              </a:rPr>
              <a:t> </a:t>
            </a:r>
            <a:r>
              <a:rPr lang="en-US" sz="2400" dirty="0">
                <a:solidFill>
                  <a:srgbClr val="0000FF"/>
                </a:solidFill>
                <a:latin typeface="Menlo" charset="0"/>
              </a:rPr>
              <a:t>${</a:t>
            </a:r>
            <a:r>
              <a:rPr lang="en-US" sz="2400" dirty="0" err="1">
                <a:solidFill>
                  <a:srgbClr val="001080"/>
                </a:solidFill>
                <a:latin typeface="Menlo" charset="0"/>
              </a:rPr>
              <a:t>msj</a:t>
            </a:r>
            <a:r>
              <a:rPr lang="en-US" sz="2400" dirty="0">
                <a:solidFill>
                  <a:srgbClr val="0000FF"/>
                </a:solidFill>
                <a:latin typeface="Menlo" charset="0"/>
              </a:rPr>
              <a:t>}</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48216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Recibiendo</a:t>
            </a:r>
            <a:r>
              <a:rPr lang="en-US" dirty="0" smtClean="0"/>
              <a:t> </a:t>
            </a:r>
            <a:r>
              <a:rPr lang="en-US" dirty="0" err="1" smtClean="0"/>
              <a:t>mensajes</a:t>
            </a:r>
            <a:endParaRPr lang="en-US" dirty="0"/>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manejar</a:t>
            </a:r>
            <a:r>
              <a:rPr lang="en-US" dirty="0" smtClean="0"/>
              <a:t> </a:t>
            </a:r>
            <a:r>
              <a:rPr lang="en-US" dirty="0" err="1" smtClean="0"/>
              <a:t>los</a:t>
            </a:r>
            <a:r>
              <a:rPr lang="en-US" dirty="0" smtClean="0"/>
              <a:t> </a:t>
            </a:r>
            <a:r>
              <a:rPr lang="en-US" dirty="0" err="1" smtClean="0"/>
              <a:t>mensajes</a:t>
            </a:r>
            <a:r>
              <a:rPr lang="en-US" dirty="0" smtClean="0"/>
              <a:t> que el </a:t>
            </a:r>
            <a:r>
              <a:rPr lang="en-US" dirty="0" err="1" smtClean="0"/>
              <a:t>usuario</a:t>
            </a:r>
            <a:r>
              <a:rPr lang="en-US" dirty="0" smtClean="0"/>
              <a:t> </a:t>
            </a:r>
            <a:r>
              <a:rPr lang="en-US" dirty="0" err="1" smtClean="0"/>
              <a:t>nos</a:t>
            </a:r>
            <a:r>
              <a:rPr lang="en-US" dirty="0" smtClean="0"/>
              <a:t> </a:t>
            </a:r>
            <a:r>
              <a:rPr lang="en-US" dirty="0" err="1" smtClean="0"/>
              <a:t>envía</a:t>
            </a:r>
            <a:endParaRPr lang="en-US" dirty="0"/>
          </a:p>
        </p:txBody>
      </p:sp>
    </p:spTree>
    <p:extLst>
      <p:ext uri="{BB962C8B-B14F-4D97-AF65-F5344CB8AC3E}">
        <p14:creationId xmlns:p14="http://schemas.microsoft.com/office/powerpoint/2010/main" val="1200945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35" y="715962"/>
            <a:ext cx="3438004"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smtClean="0">
                <a:solidFill>
                  <a:schemeClr val="tx1"/>
                </a:solidFill>
              </a:rPr>
              <a:t>Marcelo Felman</a:t>
            </a:r>
            <a:endParaRPr lang="en-US" sz="6000" dirty="0">
              <a:solidFill>
                <a:schemeClr val="tx1"/>
              </a:solidFill>
            </a:endParaRP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smtClean="0">
                <a:solidFill>
                  <a:schemeClr val="tx1"/>
                </a:solidFill>
              </a:rPr>
              <a:t>Sr. Technical Evangelist, Microsoft LATAM</a:t>
            </a:r>
          </a:p>
          <a:p>
            <a:pPr>
              <a:spcBef>
                <a:spcPts val="1200"/>
              </a:spcBef>
            </a:pPr>
            <a:r>
              <a:rPr lang="en-US" dirty="0" smtClean="0">
                <a:solidFill>
                  <a:schemeClr val="tx1"/>
                </a:solidFill>
              </a:rPr>
              <a:t>Buenos Aires, Argentina</a:t>
            </a:r>
          </a:p>
          <a:p>
            <a:pPr>
              <a:spcBef>
                <a:spcPts val="1200"/>
              </a:spcBef>
            </a:pPr>
            <a:r>
              <a:rPr lang="en-US" dirty="0" err="1" smtClean="0">
                <a:solidFill>
                  <a:schemeClr val="tx1"/>
                </a:solidFill>
              </a:rPr>
              <a:t>Innovación</a:t>
            </a:r>
            <a:r>
              <a:rPr lang="en-US" dirty="0" smtClean="0">
                <a:solidFill>
                  <a:schemeClr val="tx1"/>
                </a:solidFill>
              </a:rPr>
              <a:t> &amp; </a:t>
            </a:r>
            <a:r>
              <a:rPr lang="en-US" dirty="0" err="1" smtClean="0">
                <a:solidFill>
                  <a:schemeClr val="tx1"/>
                </a:solidFill>
              </a:rPr>
              <a:t>Nuevas</a:t>
            </a:r>
            <a:r>
              <a:rPr lang="en-US" dirty="0" smtClean="0">
                <a:solidFill>
                  <a:schemeClr val="tx1"/>
                </a:solidFill>
              </a:rPr>
              <a:t> </a:t>
            </a:r>
            <a:r>
              <a:rPr lang="en-US" dirty="0" err="1" smtClean="0">
                <a:solidFill>
                  <a:schemeClr val="tx1"/>
                </a:solidFill>
              </a:rPr>
              <a:t>Tecnologías</a:t>
            </a:r>
            <a:r>
              <a:rPr lang="en-US" dirty="0" smtClean="0">
                <a:solidFill>
                  <a:schemeClr val="tx1"/>
                </a:solidFill>
              </a:rPr>
              <a:t>: Bots, Machine Learning, Analytics</a:t>
            </a:r>
          </a:p>
          <a:p>
            <a:pPr>
              <a:spcBef>
                <a:spcPts val="1200"/>
              </a:spcBef>
            </a:pPr>
            <a:r>
              <a:rPr lang="en-US" dirty="0" smtClean="0">
                <a:solidFill>
                  <a:schemeClr val="tx1"/>
                </a:solidFill>
              </a:rPr>
              <a:t>Twitter: @</a:t>
            </a:r>
            <a:r>
              <a:rPr lang="en-US" dirty="0" err="1" smtClean="0">
                <a:solidFill>
                  <a:schemeClr val="tx1"/>
                </a:solidFill>
              </a:rPr>
              <a:t>mfelman</a:t>
            </a:r>
            <a:endParaRPr lang="en-US" dirty="0" smtClean="0">
              <a:solidFill>
                <a:schemeClr val="tx1"/>
              </a:solidFill>
            </a:endParaRPr>
          </a:p>
          <a:p>
            <a:pPr>
              <a:spcBef>
                <a:spcPts val="1200"/>
              </a:spcBef>
            </a:pPr>
            <a:r>
              <a:rPr lang="en-US" dirty="0" smtClean="0">
                <a:solidFill>
                  <a:schemeClr val="tx1"/>
                </a:solidFill>
              </a:rPr>
              <a:t>GitHub: </a:t>
            </a:r>
            <a:r>
              <a:rPr lang="en-US" dirty="0" err="1" smtClean="0">
                <a:solidFill>
                  <a:schemeClr val="tx1"/>
                </a:solidFill>
              </a:rPr>
              <a:t>marcelofelman</a:t>
            </a:r>
            <a:endParaRPr lang="en-US" dirty="0" smtClean="0">
              <a:solidFill>
                <a:schemeClr val="tx1"/>
              </a:solidFill>
            </a:endParaRPr>
          </a:p>
        </p:txBody>
      </p:sp>
    </p:spTree>
    <p:extLst>
      <p:ext uri="{BB962C8B-B14F-4D97-AF65-F5344CB8AC3E}">
        <p14:creationId xmlns:p14="http://schemas.microsoft.com/office/powerpoint/2010/main" val="73144355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Configurando</a:t>
            </a:r>
            <a:r>
              <a:rPr lang="en-US" dirty="0" smtClean="0"/>
              <a:t> el </a:t>
            </a:r>
            <a:r>
              <a:rPr lang="en-US" dirty="0" err="1" smtClean="0"/>
              <a:t>ambiente</a:t>
            </a:r>
            <a:endParaRPr lang="en-US" dirty="0"/>
          </a:p>
        </p:txBody>
      </p:sp>
      <p:sp>
        <p:nvSpPr>
          <p:cNvPr id="5" name="Text Placeholder 4"/>
          <p:cNvSpPr>
            <a:spLocks noGrp="1"/>
          </p:cNvSpPr>
          <p:nvPr>
            <p:ph type="body" sz="quarter" idx="10"/>
          </p:nvPr>
        </p:nvSpPr>
        <p:spPr>
          <a:xfrm>
            <a:off x="503237" y="1820862"/>
            <a:ext cx="11704320" cy="524054"/>
          </a:xfrm>
        </p:spPr>
        <p:txBody>
          <a:bodyPr/>
          <a:lstStyle/>
          <a:p>
            <a:r>
              <a:rPr lang="en-US" sz="2400" dirty="0" err="1" smtClean="0"/>
              <a:t>npm</a:t>
            </a:r>
            <a:r>
              <a:rPr lang="en-US" sz="2400" dirty="0" smtClean="0"/>
              <a:t> </a:t>
            </a:r>
            <a:r>
              <a:rPr lang="en-US" sz="2400" dirty="0"/>
              <a:t>install </a:t>
            </a:r>
            <a:r>
              <a:rPr lang="en-US" sz="2400" dirty="0" err="1" smtClean="0"/>
              <a:t>restify</a:t>
            </a:r>
            <a:r>
              <a:rPr lang="en-US" sz="2400" dirty="0" smtClean="0"/>
              <a:t> </a:t>
            </a:r>
            <a:r>
              <a:rPr lang="mr-IN" sz="2400" dirty="0" smtClean="0"/>
              <a:t>–</a:t>
            </a:r>
            <a:r>
              <a:rPr lang="en-US" sz="2400" dirty="0" smtClean="0"/>
              <a:t>save</a:t>
            </a:r>
            <a:endParaRPr lang="en-US" sz="2400" b="0" dirty="0" smtClean="0">
              <a:solidFill>
                <a:srgbClr val="000000"/>
              </a:solidFill>
              <a:effectLst/>
              <a:latin typeface="Menlo" charset="0"/>
            </a:endParaRPr>
          </a:p>
        </p:txBody>
      </p:sp>
    </p:spTree>
    <p:extLst>
      <p:ext uri="{BB962C8B-B14F-4D97-AF65-F5344CB8AC3E}">
        <p14:creationId xmlns:p14="http://schemas.microsoft.com/office/powerpoint/2010/main" val="1615642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holaWeb.js</a:t>
            </a:r>
            <a:endParaRPr lang="en-US" dirty="0"/>
          </a:p>
        </p:txBody>
      </p:sp>
      <p:sp>
        <p:nvSpPr>
          <p:cNvPr id="5" name="Text Placeholder 4"/>
          <p:cNvSpPr>
            <a:spLocks noGrp="1"/>
          </p:cNvSpPr>
          <p:nvPr>
            <p:ph type="body" sz="quarter" idx="10"/>
          </p:nvPr>
        </p:nvSpPr>
        <p:spPr>
          <a:xfrm>
            <a:off x="365760" y="1516062"/>
            <a:ext cx="11704320" cy="5250668"/>
          </a:xfrm>
        </p:spPr>
        <p:txBody>
          <a:bodyPr/>
          <a:lstStyle/>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restify</a:t>
            </a:r>
            <a:r>
              <a:rPr lang="en-US" sz="1600" dirty="0">
                <a:solidFill>
                  <a:srgbClr val="000000"/>
                </a:solidFill>
                <a:latin typeface="Menlo" charset="0"/>
              </a:rPr>
              <a:t> = </a:t>
            </a:r>
            <a:r>
              <a:rPr lang="en-US" sz="1600" dirty="0">
                <a:solidFill>
                  <a:srgbClr val="795E26"/>
                </a:solidFill>
                <a:latin typeface="Menlo" charset="0"/>
              </a:rPr>
              <a:t>require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restify</a:t>
            </a:r>
            <a:r>
              <a:rPr lang="en-US" sz="1600" dirty="0">
                <a:solidFill>
                  <a:srgbClr val="A31515"/>
                </a:solidFill>
                <a:latin typeface="Menlo" charset="0"/>
              </a:rPr>
              <a:t>'</a:t>
            </a:r>
            <a:r>
              <a:rPr lang="en-US" sz="1600" dirty="0">
                <a:solidFill>
                  <a:srgbClr val="000000"/>
                </a:solidFill>
                <a:latin typeface="Menlo" charset="0"/>
              </a:rPr>
              <a:t>);</a:t>
            </a: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builder</a:t>
            </a:r>
            <a:r>
              <a:rPr lang="en-US" sz="1600" dirty="0">
                <a:solidFill>
                  <a:srgbClr val="000000"/>
                </a:solidFill>
                <a:latin typeface="Menlo" charset="0"/>
              </a:rPr>
              <a:t> = </a:t>
            </a:r>
            <a:r>
              <a:rPr lang="en-US" sz="1600" dirty="0">
                <a:solidFill>
                  <a:srgbClr val="795E26"/>
                </a:solidFill>
                <a:latin typeface="Menlo" charset="0"/>
              </a:rPr>
              <a:t>require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botbuilder</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Levantar</a:t>
            </a:r>
            <a:r>
              <a:rPr lang="en-US" sz="1600" dirty="0">
                <a:solidFill>
                  <a:srgbClr val="008000"/>
                </a:solidFill>
                <a:latin typeface="Menlo" charset="0"/>
              </a:rPr>
              <a:t> </a:t>
            </a:r>
            <a:r>
              <a:rPr lang="en-US" sz="1600" dirty="0" err="1">
                <a:solidFill>
                  <a:srgbClr val="008000"/>
                </a:solidFill>
                <a:latin typeface="Menlo" charset="0"/>
              </a:rPr>
              <a:t>restify</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server</a:t>
            </a:r>
            <a:r>
              <a:rPr lang="en-US" sz="1600" dirty="0">
                <a:solidFill>
                  <a:srgbClr val="000000"/>
                </a:solidFill>
                <a:latin typeface="Menlo" charset="0"/>
              </a:rPr>
              <a:t> = </a:t>
            </a:r>
            <a:r>
              <a:rPr lang="en-US" sz="1600" dirty="0" err="1">
                <a:solidFill>
                  <a:srgbClr val="001080"/>
                </a:solidFill>
                <a:latin typeface="Menlo" charset="0"/>
              </a:rPr>
              <a:t>restify</a:t>
            </a:r>
            <a:r>
              <a:rPr lang="en-US" sz="1600" dirty="0" err="1">
                <a:solidFill>
                  <a:srgbClr val="000000"/>
                </a:solidFill>
                <a:latin typeface="Menlo" charset="0"/>
              </a:rPr>
              <a:t>.</a:t>
            </a:r>
            <a:r>
              <a:rPr lang="en-US" sz="1600" dirty="0" err="1">
                <a:solidFill>
                  <a:srgbClr val="795E26"/>
                </a:solidFill>
                <a:latin typeface="Menlo" charset="0"/>
              </a:rPr>
              <a:t>createServer</a:t>
            </a:r>
            <a:r>
              <a:rPr lang="en-US" sz="1600" dirty="0">
                <a:solidFill>
                  <a:srgbClr val="000000"/>
                </a:solidFill>
                <a:latin typeface="Menlo" charset="0"/>
              </a:rPr>
              <a:t>();</a:t>
            </a:r>
          </a:p>
          <a:p>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795E26"/>
                </a:solidFill>
                <a:latin typeface="Menlo" charset="0"/>
              </a:rPr>
              <a:t>listen</a:t>
            </a:r>
            <a:r>
              <a:rPr lang="en-US" sz="1600" dirty="0">
                <a:solidFill>
                  <a:srgbClr val="000000"/>
                </a:solidFill>
                <a:latin typeface="Menlo" charset="0"/>
              </a:rPr>
              <a:t>(</a:t>
            </a:r>
            <a:r>
              <a:rPr lang="en-US" sz="1600" dirty="0" err="1">
                <a:solidFill>
                  <a:srgbClr val="001080"/>
                </a:solidFill>
                <a:latin typeface="Menlo" charset="0"/>
              </a:rPr>
              <a:t>process</a:t>
            </a:r>
            <a:r>
              <a:rPr lang="en-US" sz="1600" dirty="0" err="1">
                <a:solidFill>
                  <a:srgbClr val="000000"/>
                </a:solidFill>
                <a:latin typeface="Menlo" charset="0"/>
              </a:rPr>
              <a:t>.</a:t>
            </a:r>
            <a:r>
              <a:rPr lang="en-US" sz="1600" dirty="0" err="1">
                <a:solidFill>
                  <a:srgbClr val="001080"/>
                </a:solidFill>
                <a:latin typeface="Menlo" charset="0"/>
              </a:rPr>
              <a:t>env</a:t>
            </a:r>
            <a:r>
              <a:rPr lang="en-US" sz="1600" dirty="0" err="1">
                <a:solidFill>
                  <a:srgbClr val="000000"/>
                </a:solidFill>
                <a:latin typeface="Menlo" charset="0"/>
              </a:rPr>
              <a:t>.</a:t>
            </a:r>
            <a:r>
              <a:rPr lang="en-US" sz="1600" dirty="0" err="1">
                <a:solidFill>
                  <a:srgbClr val="001080"/>
                </a:solidFill>
                <a:latin typeface="Menlo" charset="0"/>
              </a:rPr>
              <a:t>port</a:t>
            </a:r>
            <a:r>
              <a:rPr lang="en-US" sz="1600" dirty="0">
                <a:solidFill>
                  <a:srgbClr val="000000"/>
                </a:solidFill>
                <a:latin typeface="Menlo" charset="0"/>
              </a:rPr>
              <a:t> || </a:t>
            </a:r>
            <a:r>
              <a:rPr lang="en-US" sz="1600" dirty="0" err="1">
                <a:solidFill>
                  <a:srgbClr val="001080"/>
                </a:solidFill>
                <a:latin typeface="Menlo" charset="0"/>
              </a:rPr>
              <a:t>process</a:t>
            </a:r>
            <a:r>
              <a:rPr lang="en-US" sz="1600" dirty="0" err="1">
                <a:solidFill>
                  <a:srgbClr val="000000"/>
                </a:solidFill>
                <a:latin typeface="Menlo" charset="0"/>
              </a:rPr>
              <a:t>.</a:t>
            </a:r>
            <a:r>
              <a:rPr lang="en-US" sz="1600" dirty="0" err="1">
                <a:solidFill>
                  <a:srgbClr val="001080"/>
                </a:solidFill>
                <a:latin typeface="Menlo" charset="0"/>
              </a:rPr>
              <a:t>env</a:t>
            </a:r>
            <a:r>
              <a:rPr lang="en-US" sz="1600" dirty="0" err="1">
                <a:solidFill>
                  <a:srgbClr val="000000"/>
                </a:solidFill>
                <a:latin typeface="Menlo" charset="0"/>
              </a:rPr>
              <a:t>.</a:t>
            </a:r>
            <a:r>
              <a:rPr lang="en-US" sz="1600" dirty="0" err="1">
                <a:solidFill>
                  <a:srgbClr val="001080"/>
                </a:solidFill>
                <a:latin typeface="Menlo" charset="0"/>
              </a:rPr>
              <a:t>PORT</a:t>
            </a:r>
            <a:r>
              <a:rPr lang="en-US" sz="1600" dirty="0">
                <a:solidFill>
                  <a:srgbClr val="000000"/>
                </a:solidFill>
                <a:latin typeface="Menlo" charset="0"/>
              </a:rPr>
              <a:t> || </a:t>
            </a:r>
            <a:r>
              <a:rPr lang="en-US" sz="1600" dirty="0">
                <a:solidFill>
                  <a:srgbClr val="09885A"/>
                </a:solidFill>
                <a:latin typeface="Menlo" charset="0"/>
              </a:rPr>
              <a:t>3978</a:t>
            </a:r>
            <a:r>
              <a:rPr lang="en-US" sz="1600" dirty="0">
                <a:solidFill>
                  <a:srgbClr val="000000"/>
                </a:solidFill>
                <a:latin typeface="Menlo" charset="0"/>
              </a:rPr>
              <a:t>, </a:t>
            </a:r>
            <a:r>
              <a:rPr lang="en-US" sz="1600" dirty="0">
                <a:solidFill>
                  <a:srgbClr val="0000FF"/>
                </a:solidFill>
                <a:latin typeface="Menlo" charset="0"/>
              </a:rPr>
              <a:t>function</a:t>
            </a:r>
            <a:r>
              <a:rPr lang="en-US" sz="1600" dirty="0">
                <a:solidFill>
                  <a:srgbClr val="000000"/>
                </a:solidFill>
                <a:latin typeface="Menlo" charset="0"/>
              </a:rPr>
              <a:t> () {</a:t>
            </a:r>
          </a:p>
          <a:p>
            <a:r>
              <a:rPr lang="en-US" sz="1600" dirty="0" smtClean="0">
                <a:solidFill>
                  <a:srgbClr val="267F99"/>
                </a:solidFill>
                <a:latin typeface="Menlo" charset="0"/>
              </a:rPr>
              <a:t>	</a:t>
            </a:r>
            <a:r>
              <a:rPr lang="en-US" sz="1600" dirty="0" err="1" smtClean="0">
                <a:solidFill>
                  <a:srgbClr val="267F99"/>
                </a:solidFill>
                <a:latin typeface="Menlo" charset="0"/>
              </a:rPr>
              <a:t>console</a:t>
            </a:r>
            <a:r>
              <a:rPr lang="en-US" sz="1600" dirty="0" err="1" smtClean="0">
                <a:solidFill>
                  <a:srgbClr val="000000"/>
                </a:solidFill>
                <a:latin typeface="Menlo" charset="0"/>
              </a:rPr>
              <a:t>.</a:t>
            </a:r>
            <a:r>
              <a:rPr lang="en-US" sz="1600" dirty="0" err="1" smtClean="0">
                <a:solidFill>
                  <a:srgbClr val="795E26"/>
                </a:solidFill>
                <a:latin typeface="Menlo" charset="0"/>
              </a:rPr>
              <a:t>log</a:t>
            </a:r>
            <a:r>
              <a:rPr lang="en-US" sz="1600" dirty="0">
                <a:solidFill>
                  <a:srgbClr val="000000"/>
                </a:solidFill>
                <a:latin typeface="Menlo" charset="0"/>
              </a:rPr>
              <a:t>(</a:t>
            </a:r>
            <a:r>
              <a:rPr lang="en-US" sz="1600" dirty="0">
                <a:solidFill>
                  <a:srgbClr val="A31515"/>
                </a:solidFill>
                <a:latin typeface="Menlo" charset="0"/>
              </a:rPr>
              <a:t>'%s listening to %s'</a:t>
            </a:r>
            <a:r>
              <a:rPr lang="en-US" sz="1600" dirty="0">
                <a:solidFill>
                  <a:srgbClr val="000000"/>
                </a:solidFill>
                <a:latin typeface="Menlo" charset="0"/>
              </a:rPr>
              <a:t>, </a:t>
            </a:r>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001080"/>
                </a:solidFill>
                <a:latin typeface="Menlo" charset="0"/>
              </a:rPr>
              <a:t>name</a:t>
            </a:r>
            <a:r>
              <a:rPr lang="en-US" sz="1600" dirty="0">
                <a:solidFill>
                  <a:srgbClr val="000000"/>
                </a:solidFill>
                <a:latin typeface="Menlo" charset="0"/>
              </a:rPr>
              <a:t>, </a:t>
            </a:r>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001080"/>
                </a:solidFill>
                <a:latin typeface="Menlo" charset="0"/>
              </a:rPr>
              <a:t>url</a:t>
            </a:r>
            <a:r>
              <a:rPr lang="en-US" sz="1600" dirty="0">
                <a:solidFill>
                  <a:srgbClr val="000000"/>
                </a:solidFill>
                <a:latin typeface="Menlo" charset="0"/>
              </a:rPr>
              <a:t>); </a:t>
            </a:r>
          </a:p>
          <a:p>
            <a:r>
              <a:rPr lang="en-US" sz="1600" dirty="0">
                <a:solidFill>
                  <a:srgbClr val="000000"/>
                </a:solidFill>
                <a:latin typeface="Menlo" charset="0"/>
              </a:rPr>
              <a:t>});</a:t>
            </a:r>
          </a:p>
          <a:p>
            <a:r>
              <a:rPr lang="en-US" sz="1600" dirty="0">
                <a:solidFill>
                  <a:srgbClr val="008000"/>
                </a:solidFill>
                <a:latin typeface="Menlo" charset="0"/>
              </a:rPr>
              <a:t>// No </a:t>
            </a:r>
            <a:r>
              <a:rPr lang="en-US" sz="1600" dirty="0" err="1">
                <a:solidFill>
                  <a:srgbClr val="008000"/>
                </a:solidFill>
                <a:latin typeface="Menlo" charset="0"/>
              </a:rPr>
              <a:t>te</a:t>
            </a:r>
            <a:r>
              <a:rPr lang="en-US" sz="1600" dirty="0">
                <a:solidFill>
                  <a:srgbClr val="008000"/>
                </a:solidFill>
                <a:latin typeface="Menlo" charset="0"/>
              </a:rPr>
              <a:t> </a:t>
            </a:r>
            <a:r>
              <a:rPr lang="en-US" sz="1600" dirty="0" err="1">
                <a:solidFill>
                  <a:srgbClr val="008000"/>
                </a:solidFill>
                <a:latin typeface="Menlo" charset="0"/>
              </a:rPr>
              <a:t>preocupes</a:t>
            </a:r>
            <a:r>
              <a:rPr lang="en-US" sz="1600" dirty="0">
                <a:solidFill>
                  <a:srgbClr val="008000"/>
                </a:solidFill>
                <a:latin typeface="Menlo" charset="0"/>
              </a:rPr>
              <a:t> </a:t>
            </a:r>
            <a:r>
              <a:rPr lang="en-US" sz="1600" dirty="0" err="1">
                <a:solidFill>
                  <a:srgbClr val="008000"/>
                </a:solidFill>
                <a:latin typeface="Menlo" charset="0"/>
              </a:rPr>
              <a:t>por</a:t>
            </a:r>
            <a:r>
              <a:rPr lang="en-US" sz="1600" dirty="0">
                <a:solidFill>
                  <a:srgbClr val="008000"/>
                </a:solidFill>
                <a:latin typeface="Menlo" charset="0"/>
              </a:rPr>
              <a:t> </a:t>
            </a:r>
            <a:r>
              <a:rPr lang="en-US" sz="1600" dirty="0" err="1">
                <a:solidFill>
                  <a:srgbClr val="008000"/>
                </a:solidFill>
                <a:latin typeface="Menlo" charset="0"/>
              </a:rPr>
              <a:t>estas</a:t>
            </a:r>
            <a:r>
              <a:rPr lang="en-US" sz="1600" dirty="0">
                <a:solidFill>
                  <a:srgbClr val="008000"/>
                </a:solidFill>
                <a:latin typeface="Menlo" charset="0"/>
              </a:rPr>
              <a:t> </a:t>
            </a:r>
            <a:r>
              <a:rPr lang="en-US" sz="1600" dirty="0" err="1">
                <a:solidFill>
                  <a:srgbClr val="008000"/>
                </a:solidFill>
                <a:latin typeface="Menlo" charset="0"/>
              </a:rPr>
              <a:t>credenciales</a:t>
            </a:r>
            <a:r>
              <a:rPr lang="en-US" sz="1600" dirty="0">
                <a:solidFill>
                  <a:srgbClr val="008000"/>
                </a:solidFill>
                <a:latin typeface="Menlo" charset="0"/>
              </a:rPr>
              <a:t> </a:t>
            </a:r>
            <a:r>
              <a:rPr lang="en-US" sz="1600" dirty="0" err="1">
                <a:solidFill>
                  <a:srgbClr val="008000"/>
                </a:solidFill>
                <a:latin typeface="Menlo" charset="0"/>
              </a:rPr>
              <a:t>por</a:t>
            </a:r>
            <a:r>
              <a:rPr lang="en-US" sz="1600" dirty="0">
                <a:solidFill>
                  <a:srgbClr val="008000"/>
                </a:solidFill>
                <a:latin typeface="Menlo" charset="0"/>
              </a:rPr>
              <a:t> </a:t>
            </a:r>
            <a:r>
              <a:rPr lang="en-US" sz="1600" dirty="0" err="1">
                <a:solidFill>
                  <a:srgbClr val="008000"/>
                </a:solidFill>
                <a:latin typeface="Menlo" charset="0"/>
              </a:rPr>
              <a:t>ahora</a:t>
            </a:r>
            <a:r>
              <a:rPr lang="en-US" sz="1600" dirty="0">
                <a:solidFill>
                  <a:srgbClr val="008000"/>
                </a:solidFill>
                <a:latin typeface="Menlo" charset="0"/>
              </a:rPr>
              <a:t>, </a:t>
            </a:r>
            <a:r>
              <a:rPr lang="en-US" sz="1600" dirty="0" err="1">
                <a:solidFill>
                  <a:srgbClr val="008000"/>
                </a:solidFill>
                <a:latin typeface="Menlo" charset="0"/>
              </a:rPr>
              <a:t>luego</a:t>
            </a:r>
            <a:r>
              <a:rPr lang="en-US" sz="1600" dirty="0">
                <a:solidFill>
                  <a:srgbClr val="008000"/>
                </a:solidFill>
                <a:latin typeface="Menlo" charset="0"/>
              </a:rPr>
              <a:t> las </a:t>
            </a:r>
            <a:r>
              <a:rPr lang="en-US" sz="1600" dirty="0" err="1">
                <a:solidFill>
                  <a:srgbClr val="008000"/>
                </a:solidFill>
                <a:latin typeface="Menlo" charset="0"/>
              </a:rPr>
              <a:t>usaremos</a:t>
            </a:r>
            <a:r>
              <a:rPr lang="en-US" sz="1600" dirty="0">
                <a:solidFill>
                  <a:srgbClr val="008000"/>
                </a:solidFill>
                <a:latin typeface="Menlo" charset="0"/>
              </a:rPr>
              <a:t> para </a:t>
            </a:r>
            <a:r>
              <a:rPr lang="en-US" sz="1600" dirty="0" err="1">
                <a:solidFill>
                  <a:srgbClr val="008000"/>
                </a:solidFill>
                <a:latin typeface="Menlo" charset="0"/>
              </a:rPr>
              <a:t>conectar</a:t>
            </a:r>
            <a:r>
              <a:rPr lang="en-US" sz="1600" dirty="0">
                <a:solidFill>
                  <a:srgbClr val="008000"/>
                </a:solidFill>
                <a:latin typeface="Menlo" charset="0"/>
              </a:rPr>
              <a:t> </a:t>
            </a:r>
            <a:r>
              <a:rPr lang="en-US" sz="1600" dirty="0" err="1">
                <a:solidFill>
                  <a:srgbClr val="008000"/>
                </a:solidFill>
                <a:latin typeface="Menlo" charset="0"/>
              </a:rPr>
              <a:t>los</a:t>
            </a:r>
            <a:r>
              <a:rPr lang="en-US" sz="1600" dirty="0">
                <a:solidFill>
                  <a:srgbClr val="008000"/>
                </a:solidFill>
                <a:latin typeface="Menlo" charset="0"/>
              </a:rPr>
              <a:t> </a:t>
            </a:r>
            <a:r>
              <a:rPr lang="en-US" sz="1600" dirty="0" err="1">
                <a:solidFill>
                  <a:srgbClr val="008000"/>
                </a:solidFill>
                <a:latin typeface="Menlo" charset="0"/>
              </a:rPr>
              <a:t>canales</a:t>
            </a:r>
            <a:r>
              <a:rPr lang="en-US" sz="1600" dirty="0">
                <a:solidFill>
                  <a:srgbClr val="008000"/>
                </a:solidFill>
                <a:latin typeface="Menlo" charset="0"/>
              </a:rPr>
              <a:t>.</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connector</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ChatConnector</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appId</a:t>
            </a:r>
            <a:r>
              <a:rPr lang="en-US" sz="1600" dirty="0">
                <a:solidFill>
                  <a:srgbClr val="001080"/>
                </a:solidFill>
                <a:latin typeface="Menlo" charset="0"/>
              </a:rPr>
              <a:t>:</a:t>
            </a:r>
            <a:r>
              <a:rPr lang="en-US" sz="1600" dirty="0">
                <a:solidFill>
                  <a:srgbClr val="000000"/>
                </a:solidFill>
                <a:latin typeface="Menlo" charset="0"/>
              </a:rPr>
              <a:t> </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appPassword</a:t>
            </a:r>
            <a:r>
              <a:rPr lang="en-US" sz="1600" dirty="0">
                <a:solidFill>
                  <a:srgbClr val="001080"/>
                </a:solidFill>
                <a:latin typeface="Menlo" charset="0"/>
              </a:rPr>
              <a:t>:</a:t>
            </a:r>
            <a:r>
              <a:rPr lang="en-US" sz="1600" dirty="0">
                <a:solidFill>
                  <a:srgbClr val="000000"/>
                </a:solidFill>
                <a:latin typeface="Menlo" charset="0"/>
              </a:rPr>
              <a:t> </a:t>
            </a:r>
            <a:r>
              <a:rPr lang="en-US" sz="1600" dirty="0">
                <a:solidFill>
                  <a:srgbClr val="A31515"/>
                </a:solidFill>
                <a:latin typeface="Menlo" charset="0"/>
              </a:rPr>
              <a:t>''</a:t>
            </a:r>
            <a:endParaRPr lang="en-US" sz="1600" dirty="0">
              <a:solidFill>
                <a:srgbClr val="000000"/>
              </a:solidFill>
              <a:latin typeface="Menlo" charset="0"/>
            </a:endParaRPr>
          </a:p>
          <a:p>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Ahora</a:t>
            </a:r>
            <a:r>
              <a:rPr lang="en-US" sz="1600" dirty="0">
                <a:solidFill>
                  <a:srgbClr val="008000"/>
                </a:solidFill>
                <a:latin typeface="Menlo" charset="0"/>
              </a:rPr>
              <a:t> </a:t>
            </a:r>
            <a:r>
              <a:rPr lang="en-US" sz="1600" dirty="0" err="1">
                <a:solidFill>
                  <a:srgbClr val="008000"/>
                </a:solidFill>
                <a:latin typeface="Menlo" charset="0"/>
              </a:rPr>
              <a:t>utilizamos</a:t>
            </a:r>
            <a:r>
              <a:rPr lang="en-US" sz="1600" dirty="0">
                <a:solidFill>
                  <a:srgbClr val="008000"/>
                </a:solidFill>
                <a:latin typeface="Menlo" charset="0"/>
              </a:rPr>
              <a:t> un </a:t>
            </a:r>
            <a:r>
              <a:rPr lang="en-US" sz="1600" dirty="0" err="1">
                <a:solidFill>
                  <a:srgbClr val="008000"/>
                </a:solidFill>
                <a:latin typeface="Menlo" charset="0"/>
              </a:rPr>
              <a:t>UniversalBot</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bot</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UniversalBot</a:t>
            </a:r>
            <a:r>
              <a:rPr lang="en-US" sz="1600" dirty="0">
                <a:solidFill>
                  <a:srgbClr val="000000"/>
                </a:solidFill>
                <a:latin typeface="Menlo" charset="0"/>
              </a:rPr>
              <a:t>(</a:t>
            </a:r>
            <a:r>
              <a:rPr lang="en-US" sz="1600" dirty="0">
                <a:solidFill>
                  <a:srgbClr val="001080"/>
                </a:solidFill>
                <a:latin typeface="Menlo" charset="0"/>
              </a:rPr>
              <a:t>connector</a:t>
            </a:r>
            <a:r>
              <a:rPr lang="en-US" sz="1600" dirty="0">
                <a:solidFill>
                  <a:srgbClr val="000000"/>
                </a:solidFill>
                <a:latin typeface="Menlo" charset="0"/>
              </a:rPr>
              <a:t>);</a:t>
            </a:r>
          </a:p>
          <a:p>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795E26"/>
                </a:solidFill>
                <a:latin typeface="Menlo" charset="0"/>
              </a:rPr>
              <a:t>post</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api</a:t>
            </a:r>
            <a:r>
              <a:rPr lang="en-US" sz="1600" dirty="0">
                <a:solidFill>
                  <a:srgbClr val="A31515"/>
                </a:solidFill>
                <a:latin typeface="Menlo" charset="0"/>
              </a:rPr>
              <a:t>/messages'</a:t>
            </a:r>
            <a:r>
              <a:rPr lang="en-US" sz="1600" dirty="0">
                <a:solidFill>
                  <a:srgbClr val="000000"/>
                </a:solidFill>
                <a:latin typeface="Menlo" charset="0"/>
              </a:rPr>
              <a:t>, </a:t>
            </a:r>
            <a:r>
              <a:rPr lang="en-US" sz="1600" dirty="0" err="1">
                <a:solidFill>
                  <a:srgbClr val="001080"/>
                </a:solidFill>
                <a:latin typeface="Menlo" charset="0"/>
              </a:rPr>
              <a:t>connector</a:t>
            </a:r>
            <a:r>
              <a:rPr lang="en-US" sz="1600" dirty="0" err="1">
                <a:solidFill>
                  <a:srgbClr val="000000"/>
                </a:solidFill>
                <a:latin typeface="Menlo" charset="0"/>
              </a:rPr>
              <a:t>.</a:t>
            </a:r>
            <a:r>
              <a:rPr lang="en-US" sz="1600" dirty="0" err="1">
                <a:solidFill>
                  <a:srgbClr val="795E26"/>
                </a:solidFill>
                <a:latin typeface="Menlo" charset="0"/>
              </a:rPr>
              <a:t>listen</a:t>
            </a:r>
            <a:r>
              <a:rPr lang="en-US" sz="1600" dirty="0">
                <a:solidFill>
                  <a:srgbClr val="000000"/>
                </a:solidFill>
                <a:latin typeface="Menlo" charset="0"/>
              </a:rPr>
              <a:t>());</a:t>
            </a:r>
            <a:endParaRPr lang="en-US" sz="1600" b="0" dirty="0">
              <a:solidFill>
                <a:srgbClr val="000000"/>
              </a:solidFill>
              <a:effectLst/>
              <a:latin typeface="Menlo" charset="0"/>
            </a:endParaRPr>
          </a:p>
        </p:txBody>
      </p:sp>
    </p:spTree>
    <p:extLst>
      <p:ext uri="{BB962C8B-B14F-4D97-AF65-F5344CB8AC3E}">
        <p14:creationId xmlns:p14="http://schemas.microsoft.com/office/powerpoint/2010/main" val="146473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holaWeb.js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Implementando</a:t>
            </a:r>
            <a:r>
              <a:rPr lang="en-US" dirty="0" smtClean="0"/>
              <a:t> bots </a:t>
            </a:r>
            <a:r>
              <a:rPr lang="en-US" dirty="0" err="1" smtClean="0"/>
              <a:t>como</a:t>
            </a:r>
            <a:r>
              <a:rPr lang="en-US" dirty="0" smtClean="0"/>
              <a:t> </a:t>
            </a:r>
            <a:r>
              <a:rPr lang="en-US" dirty="0" err="1" smtClean="0"/>
              <a:t>aplicaciones</a:t>
            </a:r>
            <a:r>
              <a:rPr lang="en-US" dirty="0" smtClean="0"/>
              <a:t> web</a:t>
            </a:r>
            <a:endParaRPr lang="en-US" dirty="0"/>
          </a:p>
        </p:txBody>
      </p:sp>
    </p:spTree>
    <p:extLst>
      <p:ext uri="{BB962C8B-B14F-4D97-AF65-F5344CB8AC3E}">
        <p14:creationId xmlns:p14="http://schemas.microsoft.com/office/powerpoint/2010/main" val="902722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Flujo</a:t>
            </a:r>
            <a:r>
              <a:rPr lang="en-US" dirty="0" smtClean="0"/>
              <a:t> de </a:t>
            </a:r>
            <a:r>
              <a:rPr lang="en-US" dirty="0" err="1" smtClean="0"/>
              <a:t>conversaciones</a:t>
            </a:r>
            <a:endParaRPr lang="en-US" dirty="0"/>
          </a:p>
        </p:txBody>
      </p:sp>
    </p:spTree>
    <p:extLst>
      <p:ext uri="{BB962C8B-B14F-4D97-AF65-F5344CB8AC3E}">
        <p14:creationId xmlns:p14="http://schemas.microsoft.com/office/powerpoint/2010/main" val="1408738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0" y="754062"/>
            <a:ext cx="5486400" cy="997902"/>
          </a:xfrm>
        </p:spPr>
        <p:txBody>
          <a:bodyPr/>
          <a:lstStyle/>
          <a:p>
            <a:r>
              <a:rPr lang="en-US" dirty="0" err="1" smtClean="0"/>
              <a:t>Acciones</a:t>
            </a:r>
            <a:r>
              <a:rPr lang="en-US" dirty="0" smtClean="0"/>
              <a:t> con </a:t>
            </a:r>
            <a:r>
              <a:rPr lang="en-US" dirty="0" err="1" smtClean="0"/>
              <a:t>diálogos</a:t>
            </a:r>
            <a:endParaRPr lang="en-US" dirty="0"/>
          </a:p>
        </p:txBody>
      </p:sp>
      <p:sp>
        <p:nvSpPr>
          <p:cNvPr id="4" name="Text Placeholder 3"/>
          <p:cNvSpPr>
            <a:spLocks noGrp="1"/>
          </p:cNvSpPr>
          <p:nvPr>
            <p:ph type="body" sz="quarter" idx="11"/>
          </p:nvPr>
        </p:nvSpPr>
        <p:spPr>
          <a:xfrm>
            <a:off x="6583680" y="1950884"/>
            <a:ext cx="5486400" cy="3228576"/>
          </a:xfrm>
        </p:spPr>
        <p:txBody>
          <a:bodyPr/>
          <a:lstStyle/>
          <a:p>
            <a:r>
              <a:rPr lang="en-US" sz="3200" dirty="0" err="1" smtClean="0"/>
              <a:t>beginDialog</a:t>
            </a:r>
            <a:endParaRPr lang="en-US" sz="3200" dirty="0" smtClean="0"/>
          </a:p>
          <a:p>
            <a:r>
              <a:rPr lang="en-US" sz="3200" dirty="0" err="1" smtClean="0"/>
              <a:t>endDialog</a:t>
            </a:r>
            <a:endParaRPr lang="en-US" sz="3200" dirty="0" smtClean="0"/>
          </a:p>
          <a:p>
            <a:r>
              <a:rPr lang="en-US" sz="3200" dirty="0" err="1" smtClean="0"/>
              <a:t>endDialogWithResults</a:t>
            </a:r>
            <a:endParaRPr lang="en-US" sz="3200" dirty="0"/>
          </a:p>
          <a:p>
            <a:r>
              <a:rPr lang="en-US" sz="3200" dirty="0" err="1" smtClean="0"/>
              <a:t>replaceDialog</a:t>
            </a:r>
            <a:endParaRPr lang="en-US" sz="3200" dirty="0"/>
          </a:p>
          <a:p>
            <a:r>
              <a:rPr lang="en-US" sz="3200" dirty="0" err="1" smtClean="0"/>
              <a:t>cancelDialog</a:t>
            </a:r>
            <a:endParaRPr lang="en-US" sz="3200" dirty="0"/>
          </a:p>
          <a:p>
            <a:r>
              <a:rPr lang="en-US" sz="3200" dirty="0" err="1"/>
              <a:t>endConversation</a:t>
            </a:r>
            <a:endParaRPr lang="en-US" sz="3200" dirty="0"/>
          </a:p>
        </p:txBody>
      </p:sp>
      <p:pic>
        <p:nvPicPr>
          <p:cNvPr id="6" name="Picture 5"/>
          <p:cNvPicPr>
            <a:picLocks noChangeAspect="1"/>
          </p:cNvPicPr>
          <p:nvPr/>
        </p:nvPicPr>
        <p:blipFill>
          <a:blip r:embed="rId2"/>
          <a:stretch>
            <a:fillRect/>
          </a:stretch>
        </p:blipFill>
        <p:spPr>
          <a:xfrm>
            <a:off x="1112837" y="1592262"/>
            <a:ext cx="3810000" cy="3810000"/>
          </a:xfrm>
          <a:prstGeom prst="rect">
            <a:avLst/>
          </a:prstGeom>
        </p:spPr>
      </p:pic>
    </p:spTree>
    <p:extLst>
      <p:ext uri="{BB962C8B-B14F-4D97-AF65-F5344CB8AC3E}">
        <p14:creationId xmlns:p14="http://schemas.microsoft.com/office/powerpoint/2010/main" val="100434116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beginDialog.js</a:t>
            </a:r>
            <a:endParaRPr lang="en-US" dirty="0"/>
          </a:p>
        </p:txBody>
      </p:sp>
      <p:sp>
        <p:nvSpPr>
          <p:cNvPr id="5" name="Text Placeholder 4"/>
          <p:cNvSpPr>
            <a:spLocks noGrp="1"/>
          </p:cNvSpPr>
          <p:nvPr>
            <p:ph type="body" sz="quarter" idx="10"/>
          </p:nvPr>
        </p:nvSpPr>
        <p:spPr>
          <a:xfrm>
            <a:off x="368254" y="1280160"/>
            <a:ext cx="11704320" cy="5499967"/>
          </a:xfrm>
        </p:spPr>
        <p:txBody>
          <a:bodyPr/>
          <a:lstStyle/>
          <a:p>
            <a:r>
              <a:rPr lang="en-US" sz="1800" dirty="0" err="1" smtClean="0">
                <a:solidFill>
                  <a:srgbClr val="001080"/>
                </a:solidFill>
                <a:latin typeface="Menlo" charset="0"/>
              </a:rPr>
              <a:t>bot</a:t>
            </a:r>
            <a:r>
              <a:rPr lang="en-US" sz="1800" dirty="0" err="1" smtClean="0">
                <a:solidFill>
                  <a:srgbClr val="000000"/>
                </a:solidFill>
                <a:latin typeface="Menlo" charset="0"/>
              </a:rPr>
              <a:t>.</a:t>
            </a:r>
            <a:r>
              <a:rPr lang="en-US" sz="1800" dirty="0" err="1" smtClean="0">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0000"/>
                </a:solidFill>
                <a:latin typeface="Menlo" charset="0"/>
              </a:rPr>
              <a:t>		</a:t>
            </a:r>
            <a:r>
              <a:rPr lang="en-US" sz="1800" dirty="0" smtClean="0">
                <a:solidFill>
                  <a:srgbClr val="008000"/>
                </a:solidFill>
                <a:latin typeface="Menlo" charset="0"/>
              </a:rPr>
              <a:t>// </a:t>
            </a:r>
            <a:r>
              <a:rPr lang="en-US" sz="1800" dirty="0" err="1" smtClean="0">
                <a:solidFill>
                  <a:srgbClr val="008000"/>
                </a:solidFill>
                <a:latin typeface="Menlo" charset="0"/>
              </a:rPr>
              <a:t>Aquí</a:t>
            </a:r>
            <a:r>
              <a:rPr lang="en-US" sz="1800" dirty="0" smtClean="0">
                <a:solidFill>
                  <a:srgbClr val="008000"/>
                </a:solidFill>
                <a:latin typeface="Menlo" charset="0"/>
              </a:rPr>
              <a:t> </a:t>
            </a:r>
            <a:r>
              <a:rPr lang="en-US" sz="1800" dirty="0" err="1" smtClean="0">
                <a:solidFill>
                  <a:srgbClr val="008000"/>
                </a:solidFill>
                <a:latin typeface="Menlo" charset="0"/>
              </a:rPr>
              <a:t>viene</a:t>
            </a:r>
            <a:r>
              <a:rPr lang="en-US" sz="1800" dirty="0" smtClean="0">
                <a:solidFill>
                  <a:srgbClr val="008000"/>
                </a:solidFill>
                <a:latin typeface="Menlo" charset="0"/>
              </a:rPr>
              <a:t> el </a:t>
            </a:r>
            <a:r>
              <a:rPr lang="en-US" sz="1800" dirty="0" err="1" smtClean="0">
                <a:solidFill>
                  <a:srgbClr val="008000"/>
                </a:solidFill>
                <a:latin typeface="Menlo" charset="0"/>
              </a:rPr>
              <a:t>código</a:t>
            </a:r>
            <a:r>
              <a:rPr lang="en-US" sz="1800" dirty="0" smtClean="0">
                <a:solidFill>
                  <a:srgbClr val="008000"/>
                </a:solidFill>
                <a:latin typeface="Menlo" charset="0"/>
              </a:rPr>
              <a:t> de mi </a:t>
            </a:r>
            <a:r>
              <a:rPr lang="en-US" sz="1800" dirty="0" err="1" smtClean="0">
                <a:solidFill>
                  <a:srgbClr val="008000"/>
                </a:solidFill>
                <a:latin typeface="Menlo" charset="0"/>
              </a:rPr>
              <a:t>diálogo</a:t>
            </a:r>
            <a:r>
              <a:rPr lang="en-US" sz="1800" dirty="0" smtClean="0">
                <a:solidFill>
                  <a:srgbClr val="008000"/>
                </a:solidFill>
                <a:latin typeface="Menlo" charset="0"/>
              </a:rPr>
              <a:t> </a:t>
            </a:r>
            <a:r>
              <a:rPr lang="en-US" sz="1800" dirty="0" err="1" smtClean="0">
                <a:solidFill>
                  <a:srgbClr val="008000"/>
                </a:solidFill>
                <a:latin typeface="Menlo" charset="0"/>
              </a:rPr>
              <a:t>raíz</a:t>
            </a:r>
            <a:r>
              <a:rPr lang="en-US" sz="1800" dirty="0">
                <a:solidFill>
                  <a:srgbClr val="000000"/>
                </a:solidFill>
                <a:latin typeface="Menlo" charset="0"/>
              </a:rPr>
              <a:t/>
            </a:r>
            <a:br>
              <a:rPr lang="en-US" sz="1800" dirty="0">
                <a:solidFill>
                  <a:srgbClr val="000000"/>
                </a:solidFill>
                <a:latin typeface="Menlo" charset="0"/>
              </a:rPr>
            </a:br>
            <a:r>
              <a:rPr lang="en-US" sz="1800" dirty="0" smtClean="0">
                <a:solidFill>
                  <a:srgbClr val="00000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beginDialog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r>
              <a:rPr lang="en-US" sz="1800" dirty="0">
                <a:solidFill>
                  <a:srgbClr val="000000"/>
                </a:solidFill>
                <a:latin typeface="Menlo" charset="0"/>
              </a:rPr>
              <a:t/>
            </a:r>
            <a:br>
              <a:rPr lang="en-US" sz="1800" dirty="0">
                <a:solidFill>
                  <a:srgbClr val="000000"/>
                </a:solidFill>
                <a:latin typeface="Menlo" charset="0"/>
              </a:rPr>
            </a:br>
            <a:r>
              <a:rPr lang="en-US" sz="1800" dirty="0" err="1">
                <a:solidFill>
                  <a:srgbClr val="001080"/>
                </a:solidFill>
                <a:latin typeface="Menlo" charset="0"/>
              </a:rPr>
              <a:t>bot</a:t>
            </a:r>
            <a:r>
              <a:rPr lang="en-US" sz="1800" dirty="0" err="1">
                <a:solidFill>
                  <a:srgbClr val="000000"/>
                </a:solidFill>
                <a:latin typeface="Menlo" charset="0"/>
              </a:rPr>
              <a:t>.</a:t>
            </a:r>
            <a:r>
              <a:rPr lang="en-US" sz="1800" dirty="0" err="1">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builder</a:t>
            </a:r>
            <a:r>
              <a:rPr lang="en-US" sz="1800" dirty="0" err="1" smtClean="0">
                <a:solidFill>
                  <a:srgbClr val="000000"/>
                </a:solidFill>
                <a:latin typeface="Menlo" charset="0"/>
              </a:rPr>
              <a:t>.</a:t>
            </a:r>
            <a:r>
              <a:rPr lang="en-US" sz="1800" dirty="0" err="1" smtClean="0">
                <a:solidFill>
                  <a:srgbClr val="001080"/>
                </a:solidFill>
                <a:latin typeface="Menlo" charset="0"/>
              </a:rPr>
              <a:t>Prompts</a:t>
            </a:r>
            <a:r>
              <a:rPr lang="en-US" sz="1800" dirty="0" err="1" smtClean="0">
                <a:solidFill>
                  <a:srgbClr val="000000"/>
                </a:solidFill>
                <a:latin typeface="Menlo" charset="0"/>
              </a:rPr>
              <a:t>.</a:t>
            </a:r>
            <a:r>
              <a:rPr lang="en-US" sz="1800" dirty="0" err="1" smtClean="0">
                <a:solidFill>
                  <a:srgbClr val="795E26"/>
                </a:solidFill>
                <a:latin typeface="Menlo" charset="0"/>
              </a:rPr>
              <a:t>text</a:t>
            </a:r>
            <a:r>
              <a:rPr lang="en-US" sz="1800" dirty="0" smtClean="0">
                <a:solidFill>
                  <a:srgbClr val="000000"/>
                </a:solidFill>
                <a:latin typeface="Menlo" charset="0"/>
              </a:rPr>
              <a:t>(</a:t>
            </a:r>
            <a:r>
              <a:rPr lang="en-US" sz="1800" dirty="0" smtClean="0">
                <a:solidFill>
                  <a:srgbClr val="001080"/>
                </a:solidFill>
                <a:latin typeface="Menlo" charset="0"/>
              </a:rPr>
              <a:t>session</a:t>
            </a:r>
            <a:r>
              <a:rPr lang="en-US" sz="1800" dirty="0">
                <a:solidFill>
                  <a:srgbClr val="000000"/>
                </a:solidFill>
                <a:latin typeface="Menlo" charset="0"/>
              </a:rPr>
              <a:t>, </a:t>
            </a:r>
            <a:r>
              <a:rPr lang="en-US" sz="1800" dirty="0">
                <a:solidFill>
                  <a:srgbClr val="A31515"/>
                </a:solidFill>
                <a:latin typeface="Menlo" charset="0"/>
              </a:rPr>
              <a:t>'¿</a:t>
            </a:r>
            <a:r>
              <a:rPr lang="en-US" sz="1800" dirty="0" err="1">
                <a:solidFill>
                  <a:srgbClr val="A31515"/>
                </a:solidFill>
                <a:latin typeface="Menlo" charset="0"/>
              </a:rPr>
              <a:t>Dónde</a:t>
            </a:r>
            <a:r>
              <a:rPr lang="en-US" sz="1800" dirty="0">
                <a:solidFill>
                  <a:srgbClr val="A31515"/>
                </a:solidFill>
                <a:latin typeface="Menlo" charset="0"/>
              </a:rPr>
              <a:t> </a:t>
            </a:r>
            <a:r>
              <a:rPr lang="en-US" sz="1800" dirty="0" err="1">
                <a:solidFill>
                  <a:srgbClr val="A31515"/>
                </a:solidFill>
                <a:latin typeface="Menlo" charset="0"/>
              </a:rPr>
              <a:t>estás</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r>
              <a:rPr lang="en-US" sz="1800" dirty="0">
                <a:solidFill>
                  <a:srgbClr val="001080"/>
                </a:solidFill>
                <a:latin typeface="Menlo" charset="0"/>
              </a:rPr>
              <a:t>results</a:t>
            </a:r>
            <a:r>
              <a:rPr lang="en-US" sz="1800" dirty="0">
                <a:solidFill>
                  <a:srgbClr val="000000"/>
                </a:solidFill>
                <a:latin typeface="Menlo" charset="0"/>
              </a:rPr>
              <a:t>) {</a:t>
            </a:r>
          </a:p>
          <a:p>
            <a:r>
              <a:rPr lang="en-US" sz="1800" dirty="0" smtClean="0">
                <a:solidFill>
                  <a:srgbClr val="0000FF"/>
                </a:solidFill>
                <a:latin typeface="Menlo" charset="0"/>
              </a:rPr>
              <a:t>		let</a:t>
            </a:r>
            <a:r>
              <a:rPr lang="en-US" sz="1800" dirty="0" smtClean="0">
                <a:solidFill>
                  <a:srgbClr val="000000"/>
                </a:solidFill>
                <a:latin typeface="Menlo" charset="0"/>
              </a:rPr>
              <a:t> </a:t>
            </a:r>
            <a:r>
              <a:rPr lang="en-US" sz="1800" dirty="0" err="1">
                <a:solidFill>
                  <a:srgbClr val="001080"/>
                </a:solidFill>
                <a:latin typeface="Menlo" charset="0"/>
              </a:rPr>
              <a:t>lugar</a:t>
            </a:r>
            <a:r>
              <a:rPr lang="en-US" sz="1800" dirty="0">
                <a:solidFill>
                  <a:srgbClr val="000000"/>
                </a:solidFill>
                <a:latin typeface="Menlo" charset="0"/>
              </a:rPr>
              <a:t> = </a:t>
            </a:r>
            <a:r>
              <a:rPr lang="en-US" sz="1800" dirty="0" err="1">
                <a:solidFill>
                  <a:srgbClr val="001080"/>
                </a:solidFill>
                <a:latin typeface="Menlo" charset="0"/>
              </a:rPr>
              <a:t>results</a:t>
            </a:r>
            <a:r>
              <a:rPr lang="en-US" sz="1800" dirty="0" err="1">
                <a:solidFill>
                  <a:srgbClr val="000000"/>
                </a:solidFill>
                <a:latin typeface="Menlo" charset="0"/>
              </a:rPr>
              <a:t>.</a:t>
            </a:r>
            <a:r>
              <a:rPr lang="en-US" sz="1800" dirty="0" err="1">
                <a:solidFill>
                  <a:srgbClr val="001080"/>
                </a:solidFill>
                <a:latin typeface="Menlo" charset="0"/>
              </a:rPr>
              <a:t>response</a:t>
            </a:r>
            <a:r>
              <a:rPr lang="en-US" sz="1800" dirty="0">
                <a:solidFill>
                  <a:srgbClr val="000000"/>
                </a:solidFill>
                <a:latin typeface="Menlo" charset="0"/>
              </a:rPr>
              <a:t>;</a:t>
            </a:r>
          </a:p>
          <a:p>
            <a:r>
              <a:rPr lang="en-US" sz="1800" dirty="0" smtClean="0">
                <a:solidFill>
                  <a:srgbClr val="00108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endDialog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Saludos</a:t>
            </a:r>
            <a:r>
              <a:rPr lang="en-US" sz="1800" dirty="0">
                <a:solidFill>
                  <a:srgbClr val="A31515"/>
                </a:solidFill>
                <a:latin typeface="Menlo" charset="0"/>
              </a:rPr>
              <a:t> </a:t>
            </a:r>
            <a:r>
              <a:rPr lang="en-US" sz="1800" dirty="0" err="1">
                <a:solidFill>
                  <a:srgbClr val="A31515"/>
                </a:solidFill>
                <a:latin typeface="Menlo" charset="0"/>
              </a:rPr>
              <a:t>por</a:t>
            </a:r>
            <a:r>
              <a:rPr lang="en-US" sz="1800" dirty="0">
                <a:solidFill>
                  <a:srgbClr val="A31515"/>
                </a:solidFill>
                <a:latin typeface="Menlo" charset="0"/>
              </a:rPr>
              <a:t> </a:t>
            </a:r>
            <a:r>
              <a:rPr lang="en-US" sz="1800" dirty="0">
                <a:solidFill>
                  <a:srgbClr val="0000FF"/>
                </a:solidFill>
                <a:latin typeface="Menlo" charset="0"/>
              </a:rPr>
              <a:t>${</a:t>
            </a:r>
            <a:r>
              <a:rPr lang="en-US" sz="1800" dirty="0" err="1">
                <a:solidFill>
                  <a:srgbClr val="001080"/>
                </a:solidFill>
                <a:latin typeface="Menlo" charset="0"/>
              </a:rPr>
              <a:t>lugar</a:t>
            </a:r>
            <a:r>
              <a:rPr lang="en-US" sz="1800" dirty="0">
                <a:solidFill>
                  <a:srgbClr val="0000FF"/>
                </a:solidFill>
                <a:latin typeface="Menlo" charset="0"/>
              </a:rPr>
              <a:t>}</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endParaRPr lang="en-US" sz="1800" b="0" dirty="0">
              <a:solidFill>
                <a:srgbClr val="000000"/>
              </a:solidFill>
              <a:effectLst/>
              <a:latin typeface="Menlo" charset="0"/>
            </a:endParaRPr>
          </a:p>
        </p:txBody>
      </p:sp>
    </p:spTree>
    <p:extLst>
      <p:ext uri="{BB962C8B-B14F-4D97-AF65-F5344CB8AC3E}">
        <p14:creationId xmlns:p14="http://schemas.microsoft.com/office/powerpoint/2010/main" val="45477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endDialog.js</a:t>
            </a:r>
            <a:endParaRPr lang="en-US" dirty="0"/>
          </a:p>
        </p:txBody>
      </p:sp>
      <p:sp>
        <p:nvSpPr>
          <p:cNvPr id="5" name="Text Placeholder 4"/>
          <p:cNvSpPr>
            <a:spLocks noGrp="1"/>
          </p:cNvSpPr>
          <p:nvPr>
            <p:ph type="body" sz="quarter" idx="10"/>
          </p:nvPr>
        </p:nvSpPr>
        <p:spPr>
          <a:xfrm>
            <a:off x="365760" y="1973262"/>
            <a:ext cx="11704320" cy="3043910"/>
          </a:xfrm>
        </p:spPr>
        <p:txBody>
          <a:bodyPr/>
          <a:lstStyle/>
          <a:p>
            <a:r>
              <a:rPr lang="en-US" sz="1800" dirty="0" err="1">
                <a:solidFill>
                  <a:srgbClr val="001080"/>
                </a:solidFill>
                <a:latin typeface="Menlo" charset="0"/>
              </a:rPr>
              <a:t>bot</a:t>
            </a:r>
            <a:r>
              <a:rPr lang="en-US" sz="1800" dirty="0" err="1">
                <a:solidFill>
                  <a:srgbClr val="000000"/>
                </a:solidFill>
                <a:latin typeface="Menlo" charset="0"/>
              </a:rPr>
              <a:t>.</a:t>
            </a:r>
            <a:r>
              <a:rPr lang="en-US" sz="1800" dirty="0" err="1">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builder</a:t>
            </a:r>
            <a:r>
              <a:rPr lang="en-US" sz="1800" dirty="0" err="1" smtClean="0">
                <a:solidFill>
                  <a:srgbClr val="000000"/>
                </a:solidFill>
                <a:latin typeface="Menlo" charset="0"/>
              </a:rPr>
              <a:t>.</a:t>
            </a:r>
            <a:r>
              <a:rPr lang="en-US" sz="1800" dirty="0" err="1" smtClean="0">
                <a:solidFill>
                  <a:srgbClr val="001080"/>
                </a:solidFill>
                <a:latin typeface="Menlo" charset="0"/>
              </a:rPr>
              <a:t>Prompts</a:t>
            </a:r>
            <a:r>
              <a:rPr lang="en-US" sz="1800" dirty="0" err="1" smtClean="0">
                <a:solidFill>
                  <a:srgbClr val="000000"/>
                </a:solidFill>
                <a:latin typeface="Menlo" charset="0"/>
              </a:rPr>
              <a:t>.</a:t>
            </a:r>
            <a:r>
              <a:rPr lang="en-US" sz="1800" dirty="0" err="1" smtClean="0">
                <a:solidFill>
                  <a:srgbClr val="795E26"/>
                </a:solidFill>
                <a:latin typeface="Menlo" charset="0"/>
              </a:rPr>
              <a:t>text</a:t>
            </a:r>
            <a:r>
              <a:rPr lang="en-US" sz="1800" dirty="0" smtClean="0">
                <a:solidFill>
                  <a:srgbClr val="000000"/>
                </a:solidFill>
                <a:latin typeface="Menlo" charset="0"/>
              </a:rPr>
              <a:t>(</a:t>
            </a:r>
            <a:r>
              <a:rPr lang="en-US" sz="1800" dirty="0" smtClean="0">
                <a:solidFill>
                  <a:srgbClr val="001080"/>
                </a:solidFill>
                <a:latin typeface="Menlo" charset="0"/>
              </a:rPr>
              <a:t>session</a:t>
            </a:r>
            <a:r>
              <a:rPr lang="en-US" sz="1800" dirty="0">
                <a:solidFill>
                  <a:srgbClr val="000000"/>
                </a:solidFill>
                <a:latin typeface="Menlo" charset="0"/>
              </a:rPr>
              <a:t>, </a:t>
            </a:r>
            <a:r>
              <a:rPr lang="en-US" sz="1800" dirty="0">
                <a:solidFill>
                  <a:srgbClr val="A31515"/>
                </a:solidFill>
                <a:latin typeface="Menlo" charset="0"/>
              </a:rPr>
              <a:t>'¿</a:t>
            </a:r>
            <a:r>
              <a:rPr lang="en-US" sz="1800" dirty="0" err="1">
                <a:solidFill>
                  <a:srgbClr val="A31515"/>
                </a:solidFill>
                <a:latin typeface="Menlo" charset="0"/>
              </a:rPr>
              <a:t>Dónde</a:t>
            </a:r>
            <a:r>
              <a:rPr lang="en-US" sz="1800" dirty="0">
                <a:solidFill>
                  <a:srgbClr val="A31515"/>
                </a:solidFill>
                <a:latin typeface="Menlo" charset="0"/>
              </a:rPr>
              <a:t> </a:t>
            </a:r>
            <a:r>
              <a:rPr lang="en-US" sz="1800" dirty="0" err="1">
                <a:solidFill>
                  <a:srgbClr val="A31515"/>
                </a:solidFill>
                <a:latin typeface="Menlo" charset="0"/>
              </a:rPr>
              <a:t>estás</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r>
              <a:rPr lang="en-US" sz="1800" dirty="0">
                <a:solidFill>
                  <a:srgbClr val="001080"/>
                </a:solidFill>
                <a:latin typeface="Menlo" charset="0"/>
              </a:rPr>
              <a:t>results</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endDialogWithResult</a:t>
            </a:r>
            <a:r>
              <a:rPr lang="en-US" sz="1800" dirty="0" smtClean="0">
                <a:solidFill>
                  <a:srgbClr val="000000"/>
                </a:solidFill>
                <a:latin typeface="Menlo" charset="0"/>
              </a:rPr>
              <a:t>(</a:t>
            </a:r>
            <a:r>
              <a:rPr lang="en-US" sz="1800" dirty="0" smtClean="0">
                <a:solidFill>
                  <a:srgbClr val="001080"/>
                </a:solidFill>
                <a:latin typeface="Menlo" charset="0"/>
              </a:rPr>
              <a:t>results</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endParaRPr lang="en-US" sz="1800" b="0" dirty="0">
              <a:solidFill>
                <a:srgbClr val="000000"/>
              </a:solidFill>
              <a:effectLst/>
              <a:latin typeface="Menlo" charset="0"/>
            </a:endParaRPr>
          </a:p>
        </p:txBody>
      </p:sp>
    </p:spTree>
    <p:extLst>
      <p:ext uri="{BB962C8B-B14F-4D97-AF65-F5344CB8AC3E}">
        <p14:creationId xmlns:p14="http://schemas.microsoft.com/office/powerpoint/2010/main" val="15883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Diálogos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trabajar</a:t>
            </a:r>
            <a:r>
              <a:rPr lang="en-US" dirty="0" smtClean="0"/>
              <a:t> con </a:t>
            </a:r>
            <a:r>
              <a:rPr lang="en-US" dirty="0" err="1" smtClean="0"/>
              <a:t>diálogos</a:t>
            </a:r>
            <a:r>
              <a:rPr lang="en-US" dirty="0" smtClean="0"/>
              <a:t> y la pila de </a:t>
            </a:r>
            <a:r>
              <a:rPr lang="en-US" dirty="0" err="1" smtClean="0"/>
              <a:t>diálogos</a:t>
            </a:r>
            <a:endParaRPr lang="en-US" dirty="0"/>
          </a:p>
        </p:txBody>
      </p:sp>
    </p:spTree>
    <p:extLst>
      <p:ext uri="{BB962C8B-B14F-4D97-AF65-F5344CB8AC3E}">
        <p14:creationId xmlns:p14="http://schemas.microsoft.com/office/powerpoint/2010/main" val="920002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0" y="754062"/>
            <a:ext cx="5486400" cy="997902"/>
          </a:xfrm>
        </p:spPr>
        <p:txBody>
          <a:bodyPr/>
          <a:lstStyle/>
          <a:p>
            <a:r>
              <a:rPr lang="en-US" dirty="0" err="1" smtClean="0"/>
              <a:t>Almacenar</a:t>
            </a:r>
            <a:r>
              <a:rPr lang="en-US" dirty="0" smtClean="0"/>
              <a:t> </a:t>
            </a:r>
            <a:r>
              <a:rPr lang="en-US" dirty="0" err="1" smtClean="0"/>
              <a:t>datos</a:t>
            </a:r>
            <a:endParaRPr lang="en-US" dirty="0"/>
          </a:p>
        </p:txBody>
      </p:sp>
      <p:sp>
        <p:nvSpPr>
          <p:cNvPr id="4" name="Text Placeholder 3"/>
          <p:cNvSpPr>
            <a:spLocks noGrp="1"/>
          </p:cNvSpPr>
          <p:nvPr>
            <p:ph type="body" sz="quarter" idx="11"/>
          </p:nvPr>
        </p:nvSpPr>
        <p:spPr>
          <a:xfrm>
            <a:off x="6583680" y="1950884"/>
            <a:ext cx="5486400" cy="1668149"/>
          </a:xfrm>
        </p:spPr>
        <p:txBody>
          <a:bodyPr/>
          <a:lstStyle/>
          <a:p>
            <a:r>
              <a:rPr lang="en-US" sz="3200" dirty="0" err="1" smtClean="0"/>
              <a:t>userData</a:t>
            </a:r>
            <a:endParaRPr lang="en-US" sz="3200" dirty="0" smtClean="0"/>
          </a:p>
          <a:p>
            <a:r>
              <a:rPr lang="en-US" sz="3200" dirty="0" err="1" smtClean="0"/>
              <a:t>conversationData</a:t>
            </a:r>
            <a:endParaRPr lang="en-US" sz="3200" dirty="0" smtClean="0"/>
          </a:p>
          <a:p>
            <a:r>
              <a:rPr lang="en-US" sz="3200" dirty="0" err="1" smtClean="0"/>
              <a:t>dialogData</a:t>
            </a:r>
            <a:endParaRPr lang="en-US" sz="3200" dirty="0"/>
          </a:p>
        </p:txBody>
      </p:sp>
      <p:pic>
        <p:nvPicPr>
          <p:cNvPr id="5" name="Picture 4"/>
          <p:cNvPicPr>
            <a:picLocks noChangeAspect="1"/>
          </p:cNvPicPr>
          <p:nvPr/>
        </p:nvPicPr>
        <p:blipFill>
          <a:blip r:embed="rId2"/>
          <a:stretch>
            <a:fillRect/>
          </a:stretch>
        </p:blipFill>
        <p:spPr>
          <a:xfrm>
            <a:off x="1112837" y="1714033"/>
            <a:ext cx="3810000" cy="3810000"/>
          </a:xfrm>
          <a:prstGeom prst="rect">
            <a:avLst/>
          </a:prstGeom>
        </p:spPr>
      </p:pic>
    </p:spTree>
    <p:extLst>
      <p:ext uri="{BB962C8B-B14F-4D97-AF65-F5344CB8AC3E}">
        <p14:creationId xmlns:p14="http://schemas.microsoft.com/office/powerpoint/2010/main" val="42573115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userData.js</a:t>
            </a:r>
            <a:endParaRPr lang="en-US" dirty="0"/>
          </a:p>
        </p:txBody>
      </p:sp>
      <p:sp>
        <p:nvSpPr>
          <p:cNvPr id="5" name="Text Placeholder 4"/>
          <p:cNvSpPr>
            <a:spLocks noGrp="1"/>
          </p:cNvSpPr>
          <p:nvPr>
            <p:ph type="body" sz="quarter" idx="10"/>
          </p:nvPr>
        </p:nvSpPr>
        <p:spPr>
          <a:xfrm>
            <a:off x="346483" y="1280160"/>
            <a:ext cx="11704320" cy="5703100"/>
          </a:xfrm>
        </p:spPr>
        <p:txBody>
          <a:bodyPr/>
          <a:lstStyle/>
          <a:p>
            <a:r>
              <a:rPr lang="en-US" sz="1600" dirty="0" err="1">
                <a:solidFill>
                  <a:srgbClr val="001080"/>
                </a:solidFill>
                <a:latin typeface="Menlo" charset="0"/>
              </a:rPr>
              <a:t>bot</a:t>
            </a:r>
            <a:r>
              <a:rPr lang="en-US" sz="1600" dirty="0" err="1">
                <a:solidFill>
                  <a:srgbClr val="000000"/>
                </a:solidFill>
                <a:latin typeface="Menlo" charset="0"/>
              </a:rPr>
              <a:t>.</a:t>
            </a:r>
            <a:r>
              <a:rPr lang="en-US" sz="1600" dirty="0" err="1">
                <a:solidFill>
                  <a:srgbClr val="795E26"/>
                </a:solidFill>
                <a:latin typeface="Menlo" charset="0"/>
              </a:rPr>
              <a:t>dialog</a:t>
            </a:r>
            <a:r>
              <a:rPr lang="en-US" sz="1600" dirty="0">
                <a:solidFill>
                  <a:srgbClr val="000000"/>
                </a:solidFill>
                <a:latin typeface="Menlo" charset="0"/>
              </a:rPr>
              <a:t>(</a:t>
            </a:r>
            <a:r>
              <a:rPr lang="en-US" sz="1600" dirty="0">
                <a:solidFill>
                  <a:srgbClr val="A31515"/>
                </a:solidFill>
                <a:latin typeface="Menlo" charset="0"/>
              </a:rPr>
              <a:t>'/'</a:t>
            </a:r>
            <a:r>
              <a:rPr lang="en-US" sz="1600" dirty="0">
                <a:solidFill>
                  <a:srgbClr val="000000"/>
                </a:solidFill>
                <a:latin typeface="Menlo" charset="0"/>
              </a:rPr>
              <a:t>, [</a:t>
            </a:r>
          </a:p>
          <a:p>
            <a:r>
              <a:rPr lang="en-US" sz="1600" dirty="0">
                <a:solidFill>
                  <a:srgbClr val="0000FF"/>
                </a:solidFill>
                <a:latin typeface="Menlo" charset="0"/>
              </a:rPr>
              <a:t> </a:t>
            </a:r>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r>
              <a:rPr lang="en-US" sz="1600" dirty="0">
                <a:solidFill>
                  <a:srgbClr val="001080"/>
                </a:solidFill>
                <a:latin typeface="Menlo" charset="0"/>
              </a:rPr>
              <a:t>next</a:t>
            </a:r>
            <a:r>
              <a:rPr lang="en-US" sz="1600" dirty="0">
                <a:solidFill>
                  <a:srgbClr val="000000"/>
                </a:solidFill>
                <a:latin typeface="Menlo" charset="0"/>
              </a:rPr>
              <a:t>) {</a:t>
            </a:r>
          </a:p>
          <a:p>
            <a:r>
              <a:rPr lang="en-US" sz="1600" dirty="0" smtClean="0">
                <a:solidFill>
                  <a:srgbClr val="AF00DB"/>
                </a:solidFill>
                <a:latin typeface="Menlo" charset="0"/>
              </a:rPr>
              <a:t>	if</a:t>
            </a:r>
            <a:r>
              <a:rPr lang="en-US" sz="1600" dirty="0" smtClean="0">
                <a:solidFill>
                  <a:srgbClr val="000000"/>
                </a:solidFill>
                <a:latin typeface="Menlo" charset="0"/>
              </a:rPr>
              <a:t> </a:t>
            </a:r>
            <a:r>
              <a:rPr lang="en-US" sz="1600" dirty="0">
                <a:solidFill>
                  <a:srgbClr val="000000"/>
                </a:solidFill>
                <a:latin typeface="Menlo" charset="0"/>
              </a:rPr>
              <a:t>(!</a:t>
            </a:r>
            <a:r>
              <a:rPr lang="en-US" sz="1600" dirty="0" err="1">
                <a:solidFill>
                  <a:srgbClr val="001080"/>
                </a:solidFill>
                <a:latin typeface="Menlo" charset="0"/>
              </a:rPr>
              <a:t>session</a:t>
            </a:r>
            <a:r>
              <a:rPr lang="en-US" sz="1600" dirty="0" err="1">
                <a:solidFill>
                  <a:srgbClr val="000000"/>
                </a:solidFill>
                <a:latin typeface="Menlo" charset="0"/>
              </a:rPr>
              <a:t>.</a:t>
            </a:r>
            <a:r>
              <a:rPr lang="en-US" sz="1600" dirty="0" err="1">
                <a:solidFill>
                  <a:srgbClr val="001080"/>
                </a:solidFill>
                <a:latin typeface="Menlo" charset="0"/>
              </a:rPr>
              <a:t>userData</a:t>
            </a:r>
            <a:r>
              <a:rPr lang="en-US" sz="1600" dirty="0" err="1">
                <a:solidFill>
                  <a:srgbClr val="000000"/>
                </a:solidFill>
                <a:latin typeface="Menlo" charset="0"/>
              </a:rPr>
              <a:t>.</a:t>
            </a:r>
            <a:r>
              <a:rPr lang="en-US" sz="1600" dirty="0" err="1">
                <a:solidFill>
                  <a:srgbClr val="001080"/>
                </a:solidFill>
                <a:latin typeface="Menlo" charset="0"/>
              </a:rPr>
              <a:t>nombre</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text</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Cómo</a:t>
            </a:r>
            <a:r>
              <a:rPr lang="en-US" sz="1600" dirty="0">
                <a:solidFill>
                  <a:srgbClr val="A31515"/>
                </a:solidFill>
                <a:latin typeface="Menlo" charset="0"/>
              </a:rPr>
              <a:t> </a:t>
            </a:r>
            <a:r>
              <a:rPr lang="en-US" sz="1600" dirty="0" err="1">
                <a:solidFill>
                  <a:srgbClr val="A31515"/>
                </a:solidFill>
                <a:latin typeface="Menlo" charset="0"/>
              </a:rPr>
              <a:t>te</a:t>
            </a:r>
            <a:r>
              <a:rPr lang="en-US" sz="1600" dirty="0">
                <a:solidFill>
                  <a:srgbClr val="A31515"/>
                </a:solidFill>
                <a:latin typeface="Menlo" charset="0"/>
              </a:rPr>
              <a:t> llamas?'</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smtClean="0">
                <a:solidFill>
                  <a:srgbClr val="AF00DB"/>
                </a:solidFill>
                <a:latin typeface="Menlo" charset="0"/>
              </a:rPr>
              <a:t>	else</a:t>
            </a:r>
            <a:r>
              <a:rPr lang="en-US" sz="1600" dirty="0" smtClean="0">
                <a:solidFill>
                  <a:srgbClr val="000000"/>
                </a:solidFill>
                <a:latin typeface="Menlo" charset="0"/>
              </a:rPr>
              <a:t> </a:t>
            </a:r>
            <a:r>
              <a:rPr lang="en-US" sz="1600" dirty="0">
                <a:solidFill>
                  <a:srgbClr val="000000"/>
                </a:solidFill>
                <a:latin typeface="Menlo" charset="0"/>
              </a:rPr>
              <a:t>{</a:t>
            </a:r>
          </a:p>
          <a:p>
            <a:r>
              <a:rPr lang="en-US" sz="1600" dirty="0" smtClean="0">
                <a:solidFill>
                  <a:srgbClr val="795E26"/>
                </a:solidFill>
                <a:latin typeface="Menlo" charset="0"/>
              </a:rPr>
              <a:t>	</a:t>
            </a:r>
            <a:r>
              <a:rPr lang="en-US" sz="1600" dirty="0">
                <a:solidFill>
                  <a:srgbClr val="795E26"/>
                </a:solidFill>
                <a:latin typeface="Menlo" charset="0"/>
              </a:rPr>
              <a:t> </a:t>
            </a:r>
            <a:r>
              <a:rPr lang="en-US" sz="1600" dirty="0" smtClean="0">
                <a:solidFill>
                  <a:srgbClr val="795E26"/>
                </a:solidFill>
                <a:latin typeface="Menlo" charset="0"/>
              </a:rPr>
              <a:t>  next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 </a:t>
            </a:r>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FF"/>
                </a:solidFill>
                <a:latin typeface="Menlo" charset="0"/>
              </a:rPr>
              <a:t> </a:t>
            </a:r>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AF00DB"/>
                </a:solidFill>
                <a:latin typeface="Menlo" charset="0"/>
              </a:rPr>
              <a:t>	if</a:t>
            </a:r>
            <a:r>
              <a:rPr lang="en-US" sz="1600" dirty="0" smtClean="0">
                <a:solidFill>
                  <a:srgbClr val="000000"/>
                </a:solidFill>
                <a:latin typeface="Menlo" charset="0"/>
              </a:rPr>
              <a:t> </a:t>
            </a:r>
            <a:r>
              <a:rPr lang="en-US" sz="1600" dirty="0">
                <a:solidFill>
                  <a:srgbClr val="000000"/>
                </a:solidFill>
                <a:latin typeface="Menlo" charset="0"/>
              </a:rPr>
              <a:t>(</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 {</a:t>
            </a:r>
          </a:p>
          <a:p>
            <a:r>
              <a:rPr lang="en-US" sz="1600" dirty="0" smtClean="0">
                <a:solidFill>
                  <a:srgbClr val="0000FF"/>
                </a:solidFill>
                <a:latin typeface="Menlo" charset="0"/>
              </a:rPr>
              <a:t>	</a:t>
            </a:r>
            <a:r>
              <a:rPr lang="en-US" sz="1600" dirty="0">
                <a:solidFill>
                  <a:srgbClr val="0000FF"/>
                </a:solidFill>
                <a:latin typeface="Menlo" charset="0"/>
              </a:rPr>
              <a:t> </a:t>
            </a:r>
            <a:r>
              <a:rPr lang="en-US" sz="1600" dirty="0" smtClean="0">
                <a:solidFill>
                  <a:srgbClr val="0000FF"/>
                </a:solidFill>
                <a:latin typeface="Menlo" charset="0"/>
              </a:rPr>
              <a:t> let</a:t>
            </a:r>
            <a:r>
              <a:rPr lang="en-US" sz="1600" dirty="0" smtClean="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userData</a:t>
            </a:r>
            <a:r>
              <a:rPr lang="en-US" sz="1600" dirty="0" err="1" smtClean="0">
                <a:solidFill>
                  <a:srgbClr val="000000"/>
                </a:solidFill>
                <a:latin typeface="Menlo" charset="0"/>
              </a:rPr>
              <a:t>.</a:t>
            </a:r>
            <a:r>
              <a:rPr lang="en-US" sz="1600" dirty="0" err="1" smtClean="0">
                <a:solidFill>
                  <a:srgbClr val="001080"/>
                </a:solidFill>
                <a:latin typeface="Menlo" charset="0"/>
              </a:rPr>
              <a:t>nombre</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000000"/>
                </a:solidFill>
                <a:latin typeface="Menlo" charset="0"/>
              </a:rPr>
              <a:t/>
            </a:r>
            <a:br>
              <a:rPr lang="en-US" sz="1600" dirty="0">
                <a:solidFill>
                  <a:srgbClr val="000000"/>
                </a:solidFill>
                <a:latin typeface="Menlo" charset="0"/>
              </a:rPr>
            </a:br>
            <a:r>
              <a:rPr lang="en-US" sz="1600" dirty="0" smtClean="0">
                <a:solidFill>
                  <a:srgbClr val="000000"/>
                </a:solidFill>
                <a:latin typeface="Menlo" charset="0"/>
              </a:rPr>
              <a:t>	</a:t>
            </a:r>
          </a:p>
          <a:p>
            <a:r>
              <a:rPr lang="en-US" sz="1600" dirty="0">
                <a:solidFill>
                  <a:srgbClr val="00000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795E26"/>
                </a:solidFill>
                <a:latin typeface="Menlo" charset="0"/>
              </a:rPr>
              <a:t>send</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Hola</a:t>
            </a:r>
            <a:r>
              <a:rPr lang="en-US" sz="1600" dirty="0">
                <a:solidFill>
                  <a:srgbClr val="A31515"/>
                </a:solidFill>
                <a:latin typeface="Menlo" charset="0"/>
              </a:rPr>
              <a:t> </a:t>
            </a:r>
            <a:r>
              <a:rPr lang="en-US" sz="1600" dirty="0">
                <a:solidFill>
                  <a:srgbClr val="0000FF"/>
                </a:solidFill>
                <a:latin typeface="Menlo" charset="0"/>
              </a:rPr>
              <a:t>${</a:t>
            </a:r>
            <a:r>
              <a:rPr lang="en-US" sz="1600" dirty="0" err="1">
                <a:solidFill>
                  <a:srgbClr val="001080"/>
                </a:solidFill>
                <a:latin typeface="Menlo" charset="0"/>
              </a:rPr>
              <a:t>session</a:t>
            </a:r>
            <a:r>
              <a:rPr lang="en-US" sz="1600" dirty="0" err="1">
                <a:solidFill>
                  <a:srgbClr val="A31515"/>
                </a:solidFill>
                <a:latin typeface="Menlo" charset="0"/>
              </a:rPr>
              <a:t>.</a:t>
            </a:r>
            <a:r>
              <a:rPr lang="en-US" sz="1600" dirty="0" err="1">
                <a:solidFill>
                  <a:srgbClr val="001080"/>
                </a:solidFill>
                <a:latin typeface="Menlo" charset="0"/>
              </a:rPr>
              <a:t>userData</a:t>
            </a:r>
            <a:r>
              <a:rPr lang="en-US" sz="1600" dirty="0" err="1">
                <a:solidFill>
                  <a:srgbClr val="A31515"/>
                </a:solidFill>
                <a:latin typeface="Menlo" charset="0"/>
              </a:rPr>
              <a:t>.</a:t>
            </a:r>
            <a:r>
              <a:rPr lang="en-US" sz="1600" dirty="0" err="1">
                <a:solidFill>
                  <a:srgbClr val="001080"/>
                </a:solidFill>
                <a:latin typeface="Menlo" charset="0"/>
              </a:rPr>
              <a:t>nombre</a:t>
            </a:r>
            <a:r>
              <a:rPr lang="en-US" sz="1600" dirty="0">
                <a:solidFill>
                  <a:srgbClr val="0000FF"/>
                </a:solidFill>
                <a:latin typeface="Menlo" charset="0"/>
              </a:rPr>
              <a:t>}</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a:t>
            </a:r>
          </a:p>
          <a:p>
            <a:endParaRPr lang="en-US" sz="1600" b="0" dirty="0">
              <a:solidFill>
                <a:srgbClr val="000000"/>
              </a:solidFill>
              <a:effectLst/>
              <a:latin typeface="Menlo" charset="0"/>
            </a:endParaRPr>
          </a:p>
        </p:txBody>
      </p:sp>
    </p:spTree>
    <p:extLst>
      <p:ext uri="{BB962C8B-B14F-4D97-AF65-F5344CB8AC3E}">
        <p14:creationId xmlns:p14="http://schemas.microsoft.com/office/powerpoint/2010/main" val="203887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err="1" smtClean="0">
                <a:solidFill>
                  <a:schemeClr val="tx1"/>
                </a:solidFill>
                <a:latin typeface="+mj-lt"/>
                <a:ea typeface="Segoe UI" pitchFamily="34" charset="0"/>
                <a:cs typeface="Segoe UI" pitchFamily="34" charset="0"/>
              </a:rPr>
              <a:t>Introducción</a:t>
            </a:r>
            <a:endParaRPr lang="en-US" sz="2000" dirty="0">
              <a:solidFill>
                <a:schemeClr val="tx1"/>
              </a:solidFill>
              <a:latin typeface="+mj-lt"/>
              <a:ea typeface="Segoe UI" pitchFamily="34" charset="0"/>
              <a:cs typeface="Segoe UI" pitchFamily="34" charset="0"/>
            </a:endParaRP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Creación</a:t>
            </a:r>
            <a:r>
              <a:rPr lang="en-US" sz="2000" dirty="0" smtClean="0">
                <a:solidFill>
                  <a:srgbClr val="505050"/>
                </a:solidFill>
                <a:latin typeface="Segoe UI Light"/>
                <a:ea typeface="Segoe UI" pitchFamily="34" charset="0"/>
                <a:cs typeface="Segoe UI" pitchFamily="34" charset="0"/>
              </a:rPr>
              <a:t> de bots simples</a:t>
            </a:r>
            <a:endParaRPr lang="en-US" sz="2000"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Flujo</a:t>
            </a:r>
            <a:r>
              <a:rPr lang="en-US" sz="2000" dirty="0" smtClean="0">
                <a:solidFill>
                  <a:srgbClr val="505050"/>
                </a:solidFill>
                <a:latin typeface="Segoe UI Light"/>
                <a:ea typeface="Segoe UI" pitchFamily="34" charset="0"/>
                <a:cs typeface="Segoe UI" pitchFamily="34" charset="0"/>
              </a:rPr>
              <a:t> de </a:t>
            </a:r>
            <a:r>
              <a:rPr lang="en-US" sz="2000" dirty="0" err="1" smtClean="0">
                <a:solidFill>
                  <a:srgbClr val="505050"/>
                </a:solidFill>
                <a:latin typeface="Segoe UI Light"/>
                <a:ea typeface="Segoe UI" pitchFamily="34" charset="0"/>
                <a:cs typeface="Segoe UI" pitchFamily="34" charset="0"/>
              </a:rPr>
              <a:t>conversaciones</a:t>
            </a:r>
            <a:endParaRPr lang="en-US" sz="2000" dirty="0">
              <a:solidFill>
                <a:srgbClr val="505050"/>
              </a:solidFill>
              <a:latin typeface="Segoe UI Light"/>
              <a:ea typeface="Segoe UI" pitchFamily="34" charset="0"/>
              <a:cs typeface="Segoe UI" pitchFamily="34" charset="0"/>
            </a:endParaRPr>
          </a:p>
        </p:txBody>
      </p:sp>
      <p:sp>
        <p:nvSpPr>
          <p:cNvPr id="23" name="Rectangle 22"/>
          <p:cNvSpPr/>
          <p:nvPr/>
        </p:nvSpPr>
        <p:spPr bwMode="auto">
          <a:xfrm>
            <a:off x="118872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Interacción</a:t>
            </a:r>
            <a:r>
              <a:rPr lang="en-US" sz="2000" dirty="0" smtClean="0">
                <a:solidFill>
                  <a:srgbClr val="505050"/>
                </a:solidFill>
                <a:latin typeface="Segoe UI Light"/>
                <a:ea typeface="Segoe UI" pitchFamily="34" charset="0"/>
                <a:cs typeface="Segoe UI" pitchFamily="34" charset="0"/>
              </a:rPr>
              <a:t> con el </a:t>
            </a:r>
            <a:r>
              <a:rPr lang="en-US" sz="2000" dirty="0" err="1" smtClean="0">
                <a:solidFill>
                  <a:srgbClr val="505050"/>
                </a:solidFill>
                <a:latin typeface="Segoe UI Light"/>
                <a:ea typeface="Segoe UI" pitchFamily="34" charset="0"/>
                <a:cs typeface="Segoe UI" pitchFamily="34" charset="0"/>
              </a:rPr>
              <a:t>usuario</a:t>
            </a:r>
            <a:endParaRPr lang="en-US" sz="2000" dirty="0">
              <a:solidFill>
                <a:srgbClr val="505050"/>
              </a:solidFill>
              <a:latin typeface="Segoe UI Light"/>
              <a:ea typeface="Segoe UI" pitchFamily="34" charset="0"/>
              <a:cs typeface="Segoe UI" pitchFamily="34" charset="0"/>
            </a:endParaRPr>
          </a:p>
        </p:txBody>
      </p:sp>
      <p:sp>
        <p:nvSpPr>
          <p:cNvPr id="24" name="Rectangle 23"/>
          <p:cNvSpPr/>
          <p:nvPr/>
        </p:nvSpPr>
        <p:spPr bwMode="auto">
          <a:xfrm>
            <a:off x="118872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Despliegue</a:t>
            </a:r>
            <a:endParaRPr lang="en-US" sz="2000" dirty="0">
              <a:solidFill>
                <a:srgbClr val="505050"/>
              </a:solidFill>
              <a:latin typeface="Segoe UI Light"/>
              <a:ea typeface="Segoe UI" pitchFamily="34" charset="0"/>
              <a:cs typeface="Segoe UI" pitchFamily="34" charset="0"/>
            </a:endParaRPr>
          </a:p>
        </p:txBody>
      </p:sp>
      <p:sp>
        <p:nvSpPr>
          <p:cNvPr id="13" name="Rectangle 12"/>
          <p:cNvSpPr/>
          <p:nvPr/>
        </p:nvSpPr>
        <p:spPr bwMode="auto">
          <a:xfrm>
            <a:off x="6248717"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14" name="Rectangle 13"/>
          <p:cNvSpPr/>
          <p:nvPr/>
        </p:nvSpPr>
        <p:spPr bwMode="auto">
          <a:xfrm>
            <a:off x="6248717"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7</a:t>
            </a:r>
          </a:p>
        </p:txBody>
      </p:sp>
      <p:sp>
        <p:nvSpPr>
          <p:cNvPr id="15" name="Rectangle 14"/>
          <p:cNvSpPr/>
          <p:nvPr/>
        </p:nvSpPr>
        <p:spPr bwMode="auto">
          <a:xfrm>
            <a:off x="6248717"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8</a:t>
            </a:r>
          </a:p>
        </p:txBody>
      </p:sp>
      <p:sp>
        <p:nvSpPr>
          <p:cNvPr id="16" name="Rectangle 15"/>
          <p:cNvSpPr/>
          <p:nvPr/>
        </p:nvSpPr>
        <p:spPr bwMode="auto">
          <a:xfrm>
            <a:off x="6248717"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9</a:t>
            </a:r>
          </a:p>
        </p:txBody>
      </p:sp>
      <p:sp>
        <p:nvSpPr>
          <p:cNvPr id="17" name="Rectangle 16"/>
          <p:cNvSpPr/>
          <p:nvPr/>
        </p:nvSpPr>
        <p:spPr bwMode="auto">
          <a:xfrm>
            <a:off x="6248717"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10</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6980237"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err="1" smtClean="0">
                <a:solidFill>
                  <a:schemeClr val="tx1"/>
                </a:solidFill>
                <a:latin typeface="+mj-lt"/>
                <a:ea typeface="Segoe UI" pitchFamily="34" charset="0"/>
                <a:cs typeface="Segoe UI" pitchFamily="34" charset="0"/>
              </a:rPr>
              <a:t>Procesamiento</a:t>
            </a:r>
            <a:r>
              <a:rPr lang="en-US" sz="2000" dirty="0" smtClean="0">
                <a:solidFill>
                  <a:schemeClr val="tx1"/>
                </a:solidFill>
                <a:latin typeface="+mj-lt"/>
                <a:ea typeface="Segoe UI" pitchFamily="34" charset="0"/>
                <a:cs typeface="Segoe UI" pitchFamily="34" charset="0"/>
              </a:rPr>
              <a:t> de </a:t>
            </a:r>
            <a:r>
              <a:rPr lang="en-US" sz="2000" dirty="0" err="1" smtClean="0">
                <a:solidFill>
                  <a:schemeClr val="tx1"/>
                </a:solidFill>
                <a:latin typeface="+mj-lt"/>
                <a:ea typeface="Segoe UI" pitchFamily="34" charset="0"/>
                <a:cs typeface="Segoe UI" pitchFamily="34" charset="0"/>
              </a:rPr>
              <a:t>Lenguaje</a:t>
            </a:r>
            <a:r>
              <a:rPr lang="en-US" sz="2000" dirty="0" smtClean="0">
                <a:solidFill>
                  <a:schemeClr val="tx1"/>
                </a:solidFill>
                <a:latin typeface="+mj-lt"/>
                <a:ea typeface="Segoe UI" pitchFamily="34" charset="0"/>
                <a:cs typeface="Segoe UI" pitchFamily="34" charset="0"/>
              </a:rPr>
              <a:t> Natural</a:t>
            </a:r>
            <a:endParaRPr lang="en-US" sz="2000" dirty="0">
              <a:solidFill>
                <a:schemeClr val="tx1"/>
              </a:solidFill>
              <a:latin typeface="+mj-lt"/>
              <a:ea typeface="Segoe UI" pitchFamily="34" charset="0"/>
              <a:cs typeface="Segoe UI" pitchFamily="34" charset="0"/>
            </a:endParaRPr>
          </a:p>
        </p:txBody>
      </p:sp>
      <p:sp>
        <p:nvSpPr>
          <p:cNvPr id="19" name="Rectangle 18"/>
          <p:cNvSpPr/>
          <p:nvPr/>
        </p:nvSpPr>
        <p:spPr bwMode="auto">
          <a:xfrm>
            <a:off x="6980237"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Localización</a:t>
            </a:r>
            <a:endParaRPr lang="en-US" sz="2000" dirty="0">
              <a:solidFill>
                <a:srgbClr val="505050"/>
              </a:solidFill>
              <a:latin typeface="Segoe UI Light"/>
              <a:ea typeface="Segoe UI" pitchFamily="34" charset="0"/>
              <a:cs typeface="Segoe UI" pitchFamily="34" charset="0"/>
            </a:endParaRPr>
          </a:p>
        </p:txBody>
      </p:sp>
      <p:sp>
        <p:nvSpPr>
          <p:cNvPr id="25" name="Rectangle 24"/>
          <p:cNvSpPr/>
          <p:nvPr/>
        </p:nvSpPr>
        <p:spPr bwMode="auto">
          <a:xfrm>
            <a:off x="6980237"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smtClean="0">
                <a:solidFill>
                  <a:srgbClr val="505050"/>
                </a:solidFill>
                <a:latin typeface="Segoe UI Light"/>
                <a:ea typeface="Segoe UI" pitchFamily="34" charset="0"/>
                <a:cs typeface="Segoe UI" pitchFamily="34" charset="0"/>
              </a:rPr>
              <a:t>Middleware y </a:t>
            </a:r>
            <a:r>
              <a:rPr lang="en-US" sz="2000" dirty="0" err="1" smtClean="0">
                <a:solidFill>
                  <a:srgbClr val="505050"/>
                </a:solidFill>
                <a:latin typeface="Segoe UI Light"/>
                <a:ea typeface="Segoe UI" pitchFamily="34" charset="0"/>
                <a:cs typeface="Segoe UI" pitchFamily="34" charset="0"/>
              </a:rPr>
              <a:t>comandos</a:t>
            </a:r>
            <a:r>
              <a:rPr lang="en-US" sz="2000" dirty="0" smtClean="0">
                <a:solidFill>
                  <a:srgbClr val="505050"/>
                </a:solidFill>
                <a:latin typeface="Segoe UI Light"/>
                <a:ea typeface="Segoe UI" pitchFamily="34" charset="0"/>
                <a:cs typeface="Segoe UI" pitchFamily="34" charset="0"/>
              </a:rPr>
              <a:t> </a:t>
            </a:r>
            <a:r>
              <a:rPr lang="en-US" sz="2000" dirty="0" err="1" smtClean="0">
                <a:solidFill>
                  <a:srgbClr val="505050"/>
                </a:solidFill>
                <a:latin typeface="Segoe UI Light"/>
                <a:ea typeface="Segoe UI" pitchFamily="34" charset="0"/>
                <a:cs typeface="Segoe UI" pitchFamily="34" charset="0"/>
              </a:rPr>
              <a:t>globales</a:t>
            </a:r>
            <a:endParaRPr lang="en-US" sz="2000" dirty="0">
              <a:solidFill>
                <a:srgbClr val="505050"/>
              </a:solidFill>
              <a:latin typeface="Segoe UI Light"/>
              <a:ea typeface="Segoe UI" pitchFamily="34" charset="0"/>
              <a:cs typeface="Segoe UI" pitchFamily="34" charset="0"/>
            </a:endParaRPr>
          </a:p>
        </p:txBody>
      </p:sp>
      <p:sp>
        <p:nvSpPr>
          <p:cNvPr id="26" name="Rectangle 25"/>
          <p:cNvSpPr/>
          <p:nvPr/>
        </p:nvSpPr>
        <p:spPr bwMode="auto">
          <a:xfrm>
            <a:off x="6980237"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Despliegue</a:t>
            </a:r>
            <a:r>
              <a:rPr lang="en-US" sz="2000" dirty="0" smtClean="0">
                <a:solidFill>
                  <a:srgbClr val="505050"/>
                </a:solidFill>
                <a:latin typeface="Segoe UI Light"/>
                <a:ea typeface="Segoe UI" pitchFamily="34" charset="0"/>
                <a:cs typeface="Segoe UI" pitchFamily="34" charset="0"/>
              </a:rPr>
              <a:t> </a:t>
            </a:r>
            <a:r>
              <a:rPr lang="en-US" sz="2000" dirty="0" err="1" smtClean="0">
                <a:solidFill>
                  <a:srgbClr val="505050"/>
                </a:solidFill>
                <a:latin typeface="Segoe UI Light"/>
                <a:ea typeface="Segoe UI" pitchFamily="34" charset="0"/>
                <a:cs typeface="Segoe UI" pitchFamily="34" charset="0"/>
              </a:rPr>
              <a:t>avanzado</a:t>
            </a:r>
            <a:endParaRPr lang="en-US" sz="2000" dirty="0">
              <a:solidFill>
                <a:srgbClr val="505050"/>
              </a:solidFill>
              <a:latin typeface="Segoe UI Light"/>
              <a:ea typeface="Segoe UI" pitchFamily="34" charset="0"/>
              <a:cs typeface="Segoe UI" pitchFamily="34" charset="0"/>
            </a:endParaRPr>
          </a:p>
        </p:txBody>
      </p:sp>
      <p:sp>
        <p:nvSpPr>
          <p:cNvPr id="27" name="Rectangle 26"/>
          <p:cNvSpPr/>
          <p:nvPr/>
        </p:nvSpPr>
        <p:spPr bwMode="auto">
          <a:xfrm>
            <a:off x="6980237"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Recursos</a:t>
            </a:r>
            <a:r>
              <a:rPr lang="en-US" sz="2000" dirty="0" smtClean="0">
                <a:solidFill>
                  <a:srgbClr val="505050"/>
                </a:solidFill>
                <a:latin typeface="Segoe UI Light"/>
                <a:ea typeface="Segoe UI" pitchFamily="34" charset="0"/>
                <a:cs typeface="Segoe UI" pitchFamily="34" charset="0"/>
              </a:rPr>
              <a:t> </a:t>
            </a:r>
            <a:r>
              <a:rPr lang="en-US" sz="2000" dirty="0" err="1" smtClean="0">
                <a:solidFill>
                  <a:srgbClr val="505050"/>
                </a:solidFill>
                <a:latin typeface="Segoe UI Light"/>
                <a:ea typeface="Segoe UI" pitchFamily="34" charset="0"/>
                <a:cs typeface="Segoe UI" pitchFamily="34" charset="0"/>
              </a:rPr>
              <a:t>adicionales</a:t>
            </a:r>
            <a:endParaRPr lang="en-US" sz="2000"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743253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Mantener</a:t>
            </a:r>
            <a:r>
              <a:rPr lang="en-US" dirty="0" smtClean="0"/>
              <a:t> </a:t>
            </a:r>
            <a:r>
              <a:rPr lang="en-US" dirty="0" err="1" smtClean="0"/>
              <a:t>estado</a:t>
            </a:r>
            <a:endParaRPr lang="en-US" dirty="0"/>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persistir</a:t>
            </a:r>
            <a:r>
              <a:rPr lang="en-US" dirty="0" smtClean="0"/>
              <a:t> </a:t>
            </a:r>
            <a:r>
              <a:rPr lang="en-US" dirty="0" err="1" smtClean="0"/>
              <a:t>estado</a:t>
            </a:r>
            <a:r>
              <a:rPr lang="en-US" dirty="0" smtClean="0"/>
              <a:t> entre </a:t>
            </a:r>
            <a:r>
              <a:rPr lang="en-US" dirty="0" err="1" smtClean="0"/>
              <a:t>conversaciones</a:t>
            </a:r>
            <a:r>
              <a:rPr lang="en-US" dirty="0" smtClean="0"/>
              <a:t>, </a:t>
            </a:r>
            <a:r>
              <a:rPr lang="en-US" dirty="0" err="1" smtClean="0"/>
              <a:t>diálogos</a:t>
            </a:r>
            <a:r>
              <a:rPr lang="en-US" dirty="0" smtClean="0"/>
              <a:t> y </a:t>
            </a:r>
            <a:r>
              <a:rPr lang="en-US" dirty="0" err="1" smtClean="0"/>
              <a:t>usuarios</a:t>
            </a:r>
            <a:endParaRPr lang="en-US" dirty="0"/>
          </a:p>
        </p:txBody>
      </p:sp>
    </p:spTree>
    <p:extLst>
      <p:ext uri="{BB962C8B-B14F-4D97-AF65-F5344CB8AC3E}">
        <p14:creationId xmlns:p14="http://schemas.microsoft.com/office/powerpoint/2010/main" val="1133983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Interacción</a:t>
            </a:r>
            <a:r>
              <a:rPr lang="en-US" dirty="0" smtClean="0"/>
              <a:t> con el </a:t>
            </a:r>
            <a:r>
              <a:rPr lang="en-US" dirty="0" err="1" smtClean="0"/>
              <a:t>usuario</a:t>
            </a:r>
            <a:endParaRPr lang="en-US" dirty="0"/>
          </a:p>
        </p:txBody>
      </p:sp>
    </p:spTree>
    <p:extLst>
      <p:ext uri="{BB962C8B-B14F-4D97-AF65-F5344CB8AC3E}">
        <p14:creationId xmlns:p14="http://schemas.microsoft.com/office/powerpoint/2010/main" val="652946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Tipos</a:t>
            </a:r>
            <a:r>
              <a:rPr lang="en-US" dirty="0" smtClean="0"/>
              <a:t> de "Prompt"</a:t>
            </a:r>
            <a:endParaRPr lang="en-US" dirty="0"/>
          </a:p>
        </p:txBody>
      </p:sp>
      <p:sp>
        <p:nvSpPr>
          <p:cNvPr id="3" name="Text Placeholder 2"/>
          <p:cNvSpPr>
            <a:spLocks noGrp="1"/>
          </p:cNvSpPr>
          <p:nvPr>
            <p:ph type="body" sz="quarter" idx="10"/>
          </p:nvPr>
        </p:nvSpPr>
        <p:spPr>
          <a:xfrm>
            <a:off x="456677" y="1973262"/>
            <a:ext cx="11704320" cy="2708434"/>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confirm</a:t>
            </a:r>
            <a:endParaRPr lang="en-US" sz="3200" spc="0" dirty="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text</a:t>
            </a:r>
            <a:endParaRPr lang="en-US" sz="3200" spc="0" dirty="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number</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choice</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time</a:t>
            </a:r>
            <a:endParaRPr lang="en-US" dirty="0"/>
          </a:p>
        </p:txBody>
      </p:sp>
      <p:pic>
        <p:nvPicPr>
          <p:cNvPr id="4" name="Picture 3"/>
          <p:cNvPicPr>
            <a:picLocks noChangeAspect="1"/>
          </p:cNvPicPr>
          <p:nvPr/>
        </p:nvPicPr>
        <p:blipFill>
          <a:blip r:embed="rId2"/>
          <a:stretch>
            <a:fillRect/>
          </a:stretch>
        </p:blipFill>
        <p:spPr>
          <a:xfrm>
            <a:off x="6980237" y="1423686"/>
            <a:ext cx="4267200" cy="4326467"/>
          </a:xfrm>
          <a:prstGeom prst="rect">
            <a:avLst/>
          </a:prstGeom>
        </p:spPr>
      </p:pic>
    </p:spTree>
    <p:extLst>
      <p:ext uri="{BB962C8B-B14F-4D97-AF65-F5344CB8AC3E}">
        <p14:creationId xmlns:p14="http://schemas.microsoft.com/office/powerpoint/2010/main" val="75728185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prompts.js</a:t>
            </a:r>
            <a:endParaRPr lang="en-US" dirty="0"/>
          </a:p>
        </p:txBody>
      </p:sp>
      <p:sp>
        <p:nvSpPr>
          <p:cNvPr id="5" name="Text Placeholder 4"/>
          <p:cNvSpPr>
            <a:spLocks noGrp="1"/>
          </p:cNvSpPr>
          <p:nvPr>
            <p:ph type="body" sz="quarter" idx="10"/>
          </p:nvPr>
        </p:nvSpPr>
        <p:spPr>
          <a:xfrm>
            <a:off x="365760" y="1820862"/>
            <a:ext cx="11704320" cy="3613297"/>
          </a:xfrm>
        </p:spPr>
        <p:txBody>
          <a:bodyPr/>
          <a:lstStyle/>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r>
              <a:rPr lang="en-US" sz="1600" dirty="0">
                <a:solidFill>
                  <a:srgbClr val="001080"/>
                </a:solidFill>
                <a:latin typeface="Menlo" charset="0"/>
              </a:rPr>
              <a:t>next</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text</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Cómo</a:t>
            </a:r>
            <a:r>
              <a:rPr lang="en-US" sz="1600" dirty="0">
                <a:solidFill>
                  <a:srgbClr val="A31515"/>
                </a:solidFill>
                <a:latin typeface="Menlo" charset="0"/>
              </a:rPr>
              <a:t> </a:t>
            </a:r>
            <a:r>
              <a:rPr lang="en-US" sz="1600" dirty="0" err="1">
                <a:solidFill>
                  <a:srgbClr val="A31515"/>
                </a:solidFill>
                <a:latin typeface="Menlo" charset="0"/>
              </a:rPr>
              <a:t>te</a:t>
            </a:r>
            <a:r>
              <a:rPr lang="en-US" sz="1600" dirty="0">
                <a:solidFill>
                  <a:srgbClr val="A31515"/>
                </a:solidFill>
                <a:latin typeface="Menlo" charset="0"/>
              </a:rPr>
              <a:t> llamas?'</a:t>
            </a:r>
            <a:r>
              <a:rPr lang="en-US" sz="1600" dirty="0">
                <a:solidFill>
                  <a:srgbClr val="000000"/>
                </a:solidFill>
                <a:latin typeface="Menlo" charset="0"/>
              </a:rPr>
              <a:t>);</a:t>
            </a:r>
          </a:p>
          <a:p>
            <a:r>
              <a:rPr lang="en-US" sz="1600" dirty="0">
                <a:solidFill>
                  <a:srgbClr val="000000"/>
                </a:solidFill>
                <a:latin typeface="Menlo" charset="0"/>
              </a:rPr>
              <a:t>},</a:t>
            </a: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nombre</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number</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`Ok, </a:t>
            </a:r>
            <a:r>
              <a:rPr lang="en-US" sz="1600" dirty="0">
                <a:solidFill>
                  <a:srgbClr val="0000FF"/>
                </a:solidFill>
                <a:latin typeface="Menlo" charset="0"/>
              </a:rPr>
              <a:t>${</a:t>
            </a:r>
            <a:r>
              <a:rPr lang="en-US" sz="1600" dirty="0" err="1">
                <a:solidFill>
                  <a:srgbClr val="001080"/>
                </a:solidFill>
                <a:latin typeface="Menlo" charset="0"/>
              </a:rPr>
              <a:t>session</a:t>
            </a:r>
            <a:r>
              <a:rPr lang="en-US" sz="1600" dirty="0" err="1">
                <a:solidFill>
                  <a:srgbClr val="A31515"/>
                </a:solidFill>
                <a:latin typeface="Menlo" charset="0"/>
              </a:rPr>
              <a:t>.</a:t>
            </a:r>
            <a:r>
              <a:rPr lang="en-US" sz="1600" dirty="0" err="1">
                <a:solidFill>
                  <a:srgbClr val="001080"/>
                </a:solidFill>
                <a:latin typeface="Menlo" charset="0"/>
              </a:rPr>
              <a:t>dialogData</a:t>
            </a:r>
            <a:r>
              <a:rPr lang="en-US" sz="1600" dirty="0" err="1">
                <a:solidFill>
                  <a:srgbClr val="A31515"/>
                </a:solidFill>
                <a:latin typeface="Menlo" charset="0"/>
              </a:rPr>
              <a:t>.</a:t>
            </a:r>
            <a:r>
              <a:rPr lang="en-US" sz="1600" dirty="0" err="1">
                <a:solidFill>
                  <a:srgbClr val="001080"/>
                </a:solidFill>
                <a:latin typeface="Menlo" charset="0"/>
              </a:rPr>
              <a:t>nombre</a:t>
            </a:r>
            <a:r>
              <a:rPr lang="en-US" sz="1600" dirty="0">
                <a:solidFill>
                  <a:srgbClr val="0000FF"/>
                </a:solidFill>
                <a:latin typeface="Menlo" charset="0"/>
              </a:rPr>
              <a:t>}</a:t>
            </a:r>
            <a:r>
              <a:rPr lang="en-US" sz="1600" dirty="0">
                <a:solidFill>
                  <a:srgbClr val="A31515"/>
                </a:solidFill>
                <a:latin typeface="Menlo" charset="0"/>
              </a:rPr>
              <a:t>. ¿</a:t>
            </a:r>
            <a:r>
              <a:rPr lang="en-US" sz="1600" dirty="0" err="1">
                <a:solidFill>
                  <a:srgbClr val="A31515"/>
                </a:solidFill>
                <a:latin typeface="Menlo" charset="0"/>
              </a:rPr>
              <a:t>Cuál</a:t>
            </a:r>
            <a:r>
              <a:rPr lang="en-US" sz="1600" dirty="0">
                <a:solidFill>
                  <a:srgbClr val="A31515"/>
                </a:solidFill>
                <a:latin typeface="Menlo" charset="0"/>
              </a:rPr>
              <a:t>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tu</a:t>
            </a:r>
            <a:r>
              <a:rPr lang="en-US" sz="1600" dirty="0">
                <a:solidFill>
                  <a:srgbClr val="A31515"/>
                </a:solidFill>
                <a:latin typeface="Menlo" charset="0"/>
              </a:rPr>
              <a:t> </a:t>
            </a:r>
            <a:r>
              <a:rPr lang="en-US" sz="1600" dirty="0" smtClean="0">
                <a:solidFill>
                  <a:srgbClr val="A31515"/>
                </a:solidFill>
                <a:latin typeface="Menlo" charset="0"/>
              </a:rPr>
              <a:t>			</a:t>
            </a:r>
            <a:r>
              <a:rPr lang="en-US" sz="1600" dirty="0" err="1" smtClean="0">
                <a:solidFill>
                  <a:srgbClr val="A31515"/>
                </a:solidFill>
                <a:latin typeface="Menlo" charset="0"/>
              </a:rPr>
              <a:t>edad</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a:t>
            </a: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edad</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time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Qué</a:t>
            </a:r>
            <a:r>
              <a:rPr lang="en-US" sz="1600" dirty="0">
                <a:solidFill>
                  <a:srgbClr val="A31515"/>
                </a:solidFill>
                <a:latin typeface="Menlo" charset="0"/>
              </a:rPr>
              <a:t> hora </a:t>
            </a:r>
            <a:r>
              <a:rPr lang="en-US" sz="1600" dirty="0" err="1">
                <a:solidFill>
                  <a:srgbClr val="A31515"/>
                </a:solidFill>
                <a:latin typeface="Menlo" charset="0"/>
              </a:rPr>
              <a:t>es</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a:t>
            </a:r>
            <a:endParaRPr lang="en-US" sz="1600" b="0" dirty="0">
              <a:solidFill>
                <a:srgbClr val="000000"/>
              </a:solidFill>
              <a:effectLst/>
              <a:latin typeface="Menlo" charset="0"/>
            </a:endParaRPr>
          </a:p>
        </p:txBody>
      </p:sp>
    </p:spTree>
    <p:extLst>
      <p:ext uri="{BB962C8B-B14F-4D97-AF65-F5344CB8AC3E}">
        <p14:creationId xmlns:p14="http://schemas.microsoft.com/office/powerpoint/2010/main" val="7918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prompts.js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solicitar</a:t>
            </a:r>
            <a:r>
              <a:rPr lang="en-US" dirty="0" smtClean="0"/>
              <a:t> </a:t>
            </a:r>
            <a:r>
              <a:rPr lang="en-US" dirty="0" err="1" smtClean="0"/>
              <a:t>información</a:t>
            </a:r>
            <a:r>
              <a:rPr lang="en-US" dirty="0" smtClean="0"/>
              <a:t> de un </a:t>
            </a:r>
            <a:r>
              <a:rPr lang="en-US" dirty="0" err="1" smtClean="0"/>
              <a:t>usuario</a:t>
            </a:r>
            <a:endParaRPr lang="en-US" dirty="0"/>
          </a:p>
        </p:txBody>
      </p:sp>
    </p:spTree>
    <p:extLst>
      <p:ext uri="{BB962C8B-B14F-4D97-AF65-F5344CB8AC3E}">
        <p14:creationId xmlns:p14="http://schemas.microsoft.com/office/powerpoint/2010/main" val="2122428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Botones</a:t>
            </a:r>
            <a:endParaRPr lang="en-US" dirty="0"/>
          </a:p>
        </p:txBody>
      </p:sp>
      <p:sp>
        <p:nvSpPr>
          <p:cNvPr id="3" name="Text Placeholder 2"/>
          <p:cNvSpPr>
            <a:spLocks noGrp="1"/>
          </p:cNvSpPr>
          <p:nvPr>
            <p:ph type="body" sz="quarter" idx="10"/>
          </p:nvPr>
        </p:nvSpPr>
        <p:spPr>
          <a:xfrm>
            <a:off x="456677" y="1973262"/>
            <a:ext cx="11704320" cy="1668149"/>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confirm</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choice</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cards</a:t>
            </a:r>
            <a:endParaRPr lang="en-US" dirty="0"/>
          </a:p>
        </p:txBody>
      </p:sp>
      <p:pic>
        <p:nvPicPr>
          <p:cNvPr id="5" name="Picture 4"/>
          <p:cNvPicPr>
            <a:picLocks noChangeAspect="1"/>
          </p:cNvPicPr>
          <p:nvPr/>
        </p:nvPicPr>
        <p:blipFill>
          <a:blip r:embed="rId2"/>
          <a:stretch>
            <a:fillRect/>
          </a:stretch>
        </p:blipFill>
        <p:spPr>
          <a:xfrm>
            <a:off x="6980237" y="1423686"/>
            <a:ext cx="4343400" cy="4343400"/>
          </a:xfrm>
          <a:prstGeom prst="rect">
            <a:avLst/>
          </a:prstGeom>
        </p:spPr>
      </p:pic>
    </p:spTree>
    <p:extLst>
      <p:ext uri="{BB962C8B-B14F-4D97-AF65-F5344CB8AC3E}">
        <p14:creationId xmlns:p14="http://schemas.microsoft.com/office/powerpoint/2010/main" val="76821174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buttons.js</a:t>
            </a:r>
            <a:endParaRPr lang="en-US" dirty="0"/>
          </a:p>
        </p:txBody>
      </p:sp>
      <p:sp>
        <p:nvSpPr>
          <p:cNvPr id="5" name="Text Placeholder 4"/>
          <p:cNvSpPr>
            <a:spLocks noGrp="1"/>
          </p:cNvSpPr>
          <p:nvPr>
            <p:ph type="body" sz="quarter" idx="10"/>
          </p:nvPr>
        </p:nvSpPr>
        <p:spPr>
          <a:xfrm>
            <a:off x="365760" y="2278062"/>
            <a:ext cx="11704320" cy="3988784"/>
          </a:xfrm>
        </p:spPr>
        <p:txBody>
          <a:bodyPr/>
          <a:lstStyle/>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hora</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EntityRecognizer</a:t>
            </a:r>
            <a:r>
              <a:rPr lang="en-US" sz="1600" dirty="0" err="1">
                <a:solidFill>
                  <a:srgbClr val="000000"/>
                </a:solidFill>
                <a:latin typeface="Menlo" charset="0"/>
              </a:rPr>
              <a:t>.</a:t>
            </a:r>
            <a:r>
              <a:rPr lang="en-US" sz="1600" dirty="0" err="1">
                <a:solidFill>
                  <a:srgbClr val="795E26"/>
                </a:solidFill>
                <a:latin typeface="Menlo" charset="0"/>
              </a:rPr>
              <a:t>resolveTime</a:t>
            </a:r>
            <a:r>
              <a:rPr lang="en-US" sz="1600" dirty="0">
                <a:solidFill>
                  <a:srgbClr val="000000"/>
                </a:solidFill>
                <a:latin typeface="Menlo" charset="0"/>
              </a:rPr>
              <a:t>([</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smtClean="0">
                <a:solidFill>
                  <a:srgbClr val="000000"/>
                </a:solidFill>
                <a:latin typeface="Menlo" charset="0"/>
              </a:rPr>
              <a:t>]);</a:t>
            </a:r>
          </a:p>
          <a:p>
            <a:endParaRPr lang="en-US" sz="1600" dirty="0">
              <a:solidFill>
                <a:srgbClr val="000000"/>
              </a:solidFill>
              <a:latin typeface="Menlo" charset="0"/>
            </a:endParaRP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choice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Cuál</a:t>
            </a:r>
            <a:r>
              <a:rPr lang="en-US" sz="1600" dirty="0">
                <a:solidFill>
                  <a:srgbClr val="A31515"/>
                </a:solidFill>
                <a:latin typeface="Menlo" charset="0"/>
              </a:rPr>
              <a:t> </a:t>
            </a:r>
            <a:r>
              <a:rPr lang="en-US" sz="1600" dirty="0" err="1">
                <a:solidFill>
                  <a:srgbClr val="A31515"/>
                </a:solidFill>
                <a:latin typeface="Menlo" charset="0"/>
              </a:rPr>
              <a:t>prefieres</a:t>
            </a:r>
            <a:r>
              <a:rPr lang="en-US" sz="1600" dirty="0">
                <a:solidFill>
                  <a:srgbClr val="A31515"/>
                </a:solidFill>
                <a:latin typeface="Menlo" charset="0"/>
              </a:rPr>
              <a:t>?'</a:t>
            </a:r>
            <a:r>
              <a:rPr lang="en-US" sz="1600" dirty="0">
                <a:solidFill>
                  <a:srgbClr val="000000"/>
                </a:solidFill>
                <a:latin typeface="Menlo" charset="0"/>
              </a:rPr>
              <a:t>, </a:t>
            </a:r>
            <a:endParaRPr lang="en-US" sz="1600" dirty="0" smtClean="0">
              <a:solidFill>
                <a:srgbClr val="000000"/>
              </a:solidFill>
              <a:latin typeface="Menlo" charset="0"/>
            </a:endParaRPr>
          </a:p>
          <a:p>
            <a:r>
              <a:rPr lang="en-US" sz="1600" dirty="0">
                <a:solidFill>
                  <a:srgbClr val="000000"/>
                </a:solidFill>
                <a:latin typeface="Menlo" charset="0"/>
              </a:rPr>
              <a:t>	</a:t>
            </a:r>
            <a:r>
              <a:rPr lang="en-US" sz="1600" dirty="0" smtClean="0">
                <a:solidFill>
                  <a:srgbClr val="A31515"/>
                </a:solidFill>
                <a:latin typeface="Menlo" charset="0"/>
              </a:rPr>
              <a:t>'</a:t>
            </a:r>
            <a:r>
              <a:rPr lang="en-US" sz="1600" dirty="0" err="1" smtClean="0">
                <a:solidFill>
                  <a:srgbClr val="A31515"/>
                </a:solidFill>
                <a:latin typeface="Menlo" charset="0"/>
              </a:rPr>
              <a:t>Mar|Montaña</a:t>
            </a:r>
            <a:r>
              <a:rPr lang="en-US" sz="1600" dirty="0">
                <a:solidFill>
                  <a:srgbClr val="A31515"/>
                </a:solidFill>
                <a:latin typeface="Menlo" charset="0"/>
              </a:rPr>
              <a:t>'</a:t>
            </a:r>
            <a:r>
              <a:rPr lang="en-US" sz="1600" dirty="0">
                <a:solidFill>
                  <a:srgbClr val="000000"/>
                </a:solidFill>
                <a:latin typeface="Menlo" charset="0"/>
              </a:rPr>
              <a:t>, { </a:t>
            </a:r>
            <a:r>
              <a:rPr lang="en-US" sz="1600" dirty="0" err="1" smtClean="0">
                <a:solidFill>
                  <a:srgbClr val="001080"/>
                </a:solidFill>
                <a:latin typeface="Menlo" charset="0"/>
              </a:rPr>
              <a:t>listStyle</a:t>
            </a:r>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ListStyle</a:t>
            </a:r>
            <a:r>
              <a:rPr lang="en-US" sz="1600" dirty="0" err="1" smtClean="0">
                <a:solidFill>
                  <a:srgbClr val="000000"/>
                </a:solidFill>
                <a:latin typeface="Menlo" charset="0"/>
              </a:rPr>
              <a:t>.</a:t>
            </a:r>
            <a:r>
              <a:rPr lang="en-US" sz="1600" dirty="0" err="1" smtClean="0">
                <a:solidFill>
                  <a:srgbClr val="001080"/>
                </a:solidFill>
                <a:latin typeface="Menlo" charset="0"/>
              </a:rPr>
              <a:t>button</a:t>
            </a:r>
            <a:r>
              <a:rPr lang="en-US" sz="1600" dirty="0" smtClean="0">
                <a:solidFill>
                  <a:srgbClr val="000000"/>
                </a:solidFill>
                <a:latin typeface="Menlo" charset="0"/>
              </a:rPr>
              <a:t> </a:t>
            </a:r>
            <a:r>
              <a:rPr lang="en-US" sz="1600" dirty="0">
                <a:solidFill>
                  <a:srgbClr val="000000"/>
                </a:solidFill>
                <a:latin typeface="Menlo" charset="0"/>
              </a:rPr>
              <a:t>});</a:t>
            </a:r>
          </a:p>
          <a:p>
            <a:r>
              <a:rPr lang="en-US" sz="1600" dirty="0" smtClean="0">
                <a:solidFill>
                  <a:srgbClr val="000000"/>
                </a:solidFill>
                <a:latin typeface="Menlo" charset="0"/>
              </a:rPr>
              <a:t>},</a:t>
            </a:r>
            <a:endParaRPr lang="en-US" sz="1600" dirty="0">
              <a:solidFill>
                <a:srgbClr val="000000"/>
              </a:solidFill>
              <a:latin typeface="Menlo" charset="0"/>
            </a:endParaRP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preferencia</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err="1">
                <a:solidFill>
                  <a:srgbClr val="000000"/>
                </a:solidFill>
                <a:latin typeface="Menlo" charset="0"/>
              </a:rPr>
              <a:t>.</a:t>
            </a:r>
            <a:r>
              <a:rPr lang="en-US" sz="1600" dirty="0" err="1">
                <a:solidFill>
                  <a:srgbClr val="001080"/>
                </a:solidFill>
                <a:latin typeface="Menlo" charset="0"/>
              </a:rPr>
              <a:t>entity</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confirm</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Quieres</a:t>
            </a:r>
            <a:r>
              <a:rPr lang="en-US" sz="1600" dirty="0">
                <a:solidFill>
                  <a:srgbClr val="A31515"/>
                </a:solidFill>
                <a:latin typeface="Menlo" charset="0"/>
              </a:rPr>
              <a:t> </a:t>
            </a:r>
            <a:r>
              <a:rPr lang="en-US" sz="1600" dirty="0" err="1">
                <a:solidFill>
                  <a:srgbClr val="A31515"/>
                </a:solidFill>
                <a:latin typeface="Menlo" charset="0"/>
              </a:rPr>
              <a:t>ver</a:t>
            </a:r>
            <a:r>
              <a:rPr lang="en-US" sz="1600" dirty="0">
                <a:solidFill>
                  <a:srgbClr val="A31515"/>
                </a:solidFill>
                <a:latin typeface="Menlo" charset="0"/>
              </a:rPr>
              <a:t> un </a:t>
            </a:r>
            <a:r>
              <a:rPr lang="en-US" sz="1600" dirty="0" err="1">
                <a:solidFill>
                  <a:srgbClr val="A31515"/>
                </a:solidFill>
                <a:latin typeface="Menlo" charset="0"/>
              </a:rPr>
              <a:t>resumen</a:t>
            </a:r>
            <a:r>
              <a:rPr lang="en-US" sz="1600" dirty="0">
                <a:solidFill>
                  <a:srgbClr val="A31515"/>
                </a:solidFill>
                <a:latin typeface="Menlo" charset="0"/>
              </a:rPr>
              <a:t>?'</a:t>
            </a:r>
            <a:r>
              <a:rPr lang="en-US" sz="1600" dirty="0">
                <a:solidFill>
                  <a:srgbClr val="000000"/>
                </a:solidFill>
                <a:latin typeface="Menlo" charset="0"/>
              </a:rPr>
              <a:t>, </a:t>
            </a:r>
            <a:endParaRPr lang="en-US" sz="1600" dirty="0" smtClean="0">
              <a:solidFill>
                <a:srgbClr val="000000"/>
              </a:solidFill>
              <a:latin typeface="Menlo" charset="0"/>
            </a:endParaRPr>
          </a:p>
          <a:p>
            <a:r>
              <a:rPr lang="en-US" sz="1600" dirty="0">
                <a:solidFill>
                  <a:srgbClr val="000000"/>
                </a:solidFill>
                <a:latin typeface="Menlo" charset="0"/>
              </a:rPr>
              <a:t>	</a:t>
            </a:r>
            <a:r>
              <a:rPr lang="en-US" sz="1600" dirty="0" smtClean="0">
                <a:solidFill>
                  <a:srgbClr val="000000"/>
                </a:solidFill>
                <a:latin typeface="Menlo" charset="0"/>
              </a:rPr>
              <a:t>{ </a:t>
            </a:r>
            <a:r>
              <a:rPr lang="en-US" sz="1600" dirty="0" err="1">
                <a:solidFill>
                  <a:srgbClr val="001080"/>
                </a:solidFill>
                <a:latin typeface="Menlo" charset="0"/>
              </a:rPr>
              <a:t>listStyle</a:t>
            </a:r>
            <a:r>
              <a:rPr lang="en-US" sz="1600" dirty="0">
                <a:solidFill>
                  <a:srgbClr val="001080"/>
                </a:solidFill>
                <a:latin typeface="Menlo" charset="0"/>
              </a:rPr>
              <a:t>:</a:t>
            </a:r>
            <a:r>
              <a:rPr lang="en-US" sz="1600" dirty="0">
                <a:solidFill>
                  <a:srgbClr val="000000"/>
                </a:solidFill>
                <a:latin typeface="Menlo" charset="0"/>
              </a:rPr>
              <a:t> </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ListStyle</a:t>
            </a:r>
            <a:r>
              <a:rPr lang="en-US" sz="1600" dirty="0" err="1">
                <a:solidFill>
                  <a:srgbClr val="000000"/>
                </a:solidFill>
                <a:latin typeface="Menlo" charset="0"/>
              </a:rPr>
              <a:t>.</a:t>
            </a:r>
            <a:r>
              <a:rPr lang="en-US" sz="1600" dirty="0" err="1">
                <a:solidFill>
                  <a:srgbClr val="001080"/>
                </a:solidFill>
                <a:latin typeface="Menlo" charset="0"/>
              </a:rPr>
              <a:t>button</a:t>
            </a:r>
            <a:r>
              <a:rPr lang="en-US" sz="1600" dirty="0">
                <a:solidFill>
                  <a:srgbClr val="000000"/>
                </a:solidFill>
                <a:latin typeface="Menlo" charset="0"/>
              </a:rPr>
              <a:t> });</a:t>
            </a:r>
          </a:p>
          <a:p>
            <a:r>
              <a:rPr lang="en-US" sz="1600" dirty="0" smtClean="0">
                <a:solidFill>
                  <a:srgbClr val="000000"/>
                </a:solidFill>
                <a:latin typeface="Menlo" charset="0"/>
              </a:rPr>
              <a:t>}</a:t>
            </a:r>
            <a:endParaRPr lang="en-US" sz="1600" dirty="0">
              <a:solidFill>
                <a:srgbClr val="000000"/>
              </a:solidFill>
              <a:latin typeface="Menlo" charset="0"/>
            </a:endParaRPr>
          </a:p>
          <a:p>
            <a:endParaRPr lang="en-US" sz="1600" dirty="0" smtClean="0">
              <a:solidFill>
                <a:srgbClr val="000000"/>
              </a:solidFill>
              <a:latin typeface="Menlo" charset="0"/>
            </a:endParaRPr>
          </a:p>
          <a:p>
            <a:endParaRPr lang="en-US" sz="1600" b="0" dirty="0" smtClean="0">
              <a:solidFill>
                <a:srgbClr val="000000"/>
              </a:solidFill>
              <a:effectLst/>
              <a:latin typeface="Menlo" charset="0"/>
            </a:endParaRPr>
          </a:p>
        </p:txBody>
      </p:sp>
    </p:spTree>
    <p:extLst>
      <p:ext uri="{BB962C8B-B14F-4D97-AF65-F5344CB8AC3E}">
        <p14:creationId xmlns:p14="http://schemas.microsoft.com/office/powerpoint/2010/main" val="178535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Botones</a:t>
            </a:r>
            <a:endParaRPr lang="en-US" dirty="0"/>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utilizar</a:t>
            </a:r>
            <a:r>
              <a:rPr lang="en-US" dirty="0" smtClean="0"/>
              <a:t> </a:t>
            </a:r>
            <a:r>
              <a:rPr lang="en-US" dirty="0" err="1" smtClean="0"/>
              <a:t>botones</a:t>
            </a:r>
            <a:r>
              <a:rPr lang="en-US" dirty="0" smtClean="0"/>
              <a:t> para </a:t>
            </a:r>
            <a:r>
              <a:rPr lang="en-US" dirty="0" err="1" smtClean="0"/>
              <a:t>mejorar</a:t>
            </a:r>
            <a:r>
              <a:rPr lang="en-US" dirty="0" smtClean="0"/>
              <a:t> la </a:t>
            </a:r>
            <a:r>
              <a:rPr lang="en-US" dirty="0" err="1" smtClean="0"/>
              <a:t>experiencia</a:t>
            </a:r>
            <a:r>
              <a:rPr lang="en-US" dirty="0" smtClean="0"/>
              <a:t> y la </a:t>
            </a:r>
            <a:r>
              <a:rPr lang="en-US" dirty="0" err="1" smtClean="0"/>
              <a:t>navegación</a:t>
            </a:r>
            <a:r>
              <a:rPr lang="en-US" dirty="0" smtClean="0"/>
              <a:t> de un bot</a:t>
            </a:r>
            <a:endParaRPr lang="en-US" dirty="0"/>
          </a:p>
        </p:txBody>
      </p:sp>
    </p:spTree>
    <p:extLst>
      <p:ext uri="{BB962C8B-B14F-4D97-AF65-F5344CB8AC3E}">
        <p14:creationId xmlns:p14="http://schemas.microsoft.com/office/powerpoint/2010/main" val="3225164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Tarjetas</a:t>
            </a:r>
            <a:endParaRPr lang="en-US" dirty="0"/>
          </a:p>
        </p:txBody>
      </p:sp>
      <p:sp>
        <p:nvSpPr>
          <p:cNvPr id="3" name="Text Placeholder 2"/>
          <p:cNvSpPr>
            <a:spLocks noGrp="1"/>
          </p:cNvSpPr>
          <p:nvPr>
            <p:ph type="body" sz="quarter" idx="10"/>
          </p:nvPr>
        </p:nvSpPr>
        <p:spPr>
          <a:xfrm>
            <a:off x="456677" y="1973262"/>
            <a:ext cx="11704320" cy="3748719"/>
          </a:xfrm>
        </p:spPr>
        <p:txBody>
          <a:bodyPr/>
          <a:lstStyle/>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animationCard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audioCard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heroCard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thumbnailCard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receiptCard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signInCard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videoCard</a:t>
            </a:r>
            <a:endParaRPr lang="en-US" dirty="0"/>
          </a:p>
        </p:txBody>
      </p:sp>
      <p:pic>
        <p:nvPicPr>
          <p:cNvPr id="5" name="Picture 4"/>
          <p:cNvPicPr>
            <a:picLocks noChangeAspect="1"/>
          </p:cNvPicPr>
          <p:nvPr/>
        </p:nvPicPr>
        <p:blipFill>
          <a:blip r:embed="rId2"/>
          <a:stretch>
            <a:fillRect/>
          </a:stretch>
        </p:blipFill>
        <p:spPr>
          <a:xfrm>
            <a:off x="6980237" y="1423686"/>
            <a:ext cx="4343400" cy="4343400"/>
          </a:xfrm>
          <a:prstGeom prst="rect">
            <a:avLst/>
          </a:prstGeom>
        </p:spPr>
      </p:pic>
    </p:spTree>
    <p:extLst>
      <p:ext uri="{BB962C8B-B14F-4D97-AF65-F5344CB8AC3E}">
        <p14:creationId xmlns:p14="http://schemas.microsoft.com/office/powerpoint/2010/main" val="104108096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7" y="144462"/>
            <a:ext cx="11704320" cy="914400"/>
          </a:xfrm>
        </p:spPr>
        <p:txBody>
          <a:bodyPr/>
          <a:lstStyle/>
          <a:p>
            <a:r>
              <a:rPr lang="en-US" dirty="0" err="1" smtClean="0"/>
              <a:t>heroCards.js</a:t>
            </a:r>
            <a:endParaRPr lang="en-US" dirty="0"/>
          </a:p>
        </p:txBody>
      </p:sp>
      <p:sp>
        <p:nvSpPr>
          <p:cNvPr id="5" name="Text Placeholder 4"/>
          <p:cNvSpPr>
            <a:spLocks noGrp="1"/>
          </p:cNvSpPr>
          <p:nvPr>
            <p:ph type="body" sz="quarter" idx="10"/>
          </p:nvPr>
        </p:nvSpPr>
        <p:spPr>
          <a:xfrm>
            <a:off x="365760" y="1058862"/>
            <a:ext cx="11704320" cy="6367897"/>
          </a:xfrm>
        </p:spPr>
        <p:txBody>
          <a:bodyPr/>
          <a:lstStyle/>
          <a:p>
            <a:r>
              <a:rPr lang="en-US" sz="1600" dirty="0" err="1">
                <a:solidFill>
                  <a:srgbClr val="001080"/>
                </a:solidFill>
                <a:latin typeface="Menlo" charset="0"/>
              </a:rPr>
              <a:t>bot</a:t>
            </a:r>
            <a:r>
              <a:rPr lang="en-US" sz="1600" dirty="0" err="1">
                <a:solidFill>
                  <a:srgbClr val="000000"/>
                </a:solidFill>
                <a:latin typeface="Menlo" charset="0"/>
              </a:rPr>
              <a:t>.</a:t>
            </a:r>
            <a:r>
              <a:rPr lang="en-US" sz="1600" dirty="0" err="1">
                <a:solidFill>
                  <a:srgbClr val="795E26"/>
                </a:solidFill>
                <a:latin typeface="Menlo" charset="0"/>
              </a:rPr>
              <a:t>dialog</a:t>
            </a:r>
            <a:r>
              <a:rPr lang="en-US" sz="1600" dirty="0">
                <a:solidFill>
                  <a:srgbClr val="000000"/>
                </a:solidFill>
                <a:latin typeface="Menlo" charset="0"/>
              </a:rPr>
              <a:t>(</a:t>
            </a:r>
            <a:r>
              <a:rPr lang="en-US" sz="1600" dirty="0">
                <a:solidFill>
                  <a:srgbClr val="A31515"/>
                </a:solidFill>
                <a:latin typeface="Menlo" charset="0"/>
              </a:rPr>
              <a:t>'/'</a:t>
            </a:r>
            <a:r>
              <a:rPr lang="en-US" sz="1600" dirty="0">
                <a:solidFill>
                  <a:srgbClr val="000000"/>
                </a:solidFill>
                <a:latin typeface="Menlo" charset="0"/>
              </a:rPr>
              <a:t>, [</a:t>
            </a:r>
          </a:p>
          <a:p>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p>
          <a:p>
            <a:r>
              <a:rPr lang="en-US" sz="1600" dirty="0" smtClean="0">
                <a:solidFill>
                  <a:srgbClr val="0000FF"/>
                </a:solidFill>
                <a:latin typeface="Menlo" charset="0"/>
              </a:rPr>
              <a:t>		</a:t>
            </a:r>
            <a:r>
              <a:rPr lang="en-US" sz="1600" dirty="0" err="1" smtClean="0">
                <a:solidFill>
                  <a:srgbClr val="0000FF"/>
                </a:solidFill>
                <a:latin typeface="Menlo" charset="0"/>
              </a:rPr>
              <a:t>var</a:t>
            </a:r>
            <a:r>
              <a:rPr lang="en-US" sz="1600" dirty="0" smtClean="0">
                <a:solidFill>
                  <a:srgbClr val="000000"/>
                </a:solidFill>
                <a:latin typeface="Menlo" charset="0"/>
              </a:rPr>
              <a:t> </a:t>
            </a:r>
            <a:r>
              <a:rPr lang="en-US" sz="1600" dirty="0" err="1">
                <a:solidFill>
                  <a:srgbClr val="001080"/>
                </a:solidFill>
                <a:latin typeface="Menlo" charset="0"/>
              </a:rPr>
              <a:t>heroCard</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HeroCard</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title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Esta</a:t>
            </a:r>
            <a:r>
              <a:rPr lang="en-US" sz="1600" dirty="0">
                <a:solidFill>
                  <a:srgbClr val="A31515"/>
                </a:solidFill>
                <a:latin typeface="Menlo" charset="0"/>
              </a:rPr>
              <a:t>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una</a:t>
            </a:r>
            <a:r>
              <a:rPr lang="en-US" sz="1600" dirty="0">
                <a:solidFill>
                  <a:srgbClr val="A31515"/>
                </a:solidFill>
                <a:latin typeface="Menlo" charset="0"/>
              </a:rPr>
              <a:t> </a:t>
            </a:r>
            <a:r>
              <a:rPr lang="en-US" sz="1600" dirty="0" err="1">
                <a:solidFill>
                  <a:srgbClr val="A31515"/>
                </a:solidFill>
                <a:latin typeface="Menlo" charset="0"/>
              </a:rPr>
              <a:t>tarjeta</a:t>
            </a:r>
            <a:r>
              <a:rPr lang="en-US" sz="1600" dirty="0">
                <a:solidFill>
                  <a:srgbClr val="A31515"/>
                </a:solidFill>
                <a:latin typeface="Menlo" charset="0"/>
              </a:rPr>
              <a:t> de </a:t>
            </a:r>
            <a:r>
              <a:rPr lang="en-US" sz="1600" dirty="0" err="1">
                <a:solidFill>
                  <a:srgbClr val="A31515"/>
                </a:solidFill>
                <a:latin typeface="Menlo" charset="0"/>
              </a:rPr>
              <a:t>tipo</a:t>
            </a:r>
            <a:r>
              <a:rPr lang="en-US" sz="1600" dirty="0">
                <a:solidFill>
                  <a:srgbClr val="A31515"/>
                </a:solidFill>
                <a:latin typeface="Menlo" charset="0"/>
              </a:rPr>
              <a:t> Hero Card'</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subtitle</a:t>
            </a:r>
            <a:r>
              <a:rPr lang="en-US" sz="1600" dirty="0">
                <a:solidFill>
                  <a:srgbClr val="000000"/>
                </a:solidFill>
                <a:latin typeface="Menlo" charset="0"/>
              </a:rPr>
              <a:t>(</a:t>
            </a:r>
            <a:r>
              <a:rPr lang="en-US" sz="1600" dirty="0">
                <a:solidFill>
                  <a:srgbClr val="A31515"/>
                </a:solidFill>
                <a:latin typeface="Menlo" charset="0"/>
              </a:rPr>
              <a:t>'Este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su</a:t>
            </a:r>
            <a:r>
              <a:rPr lang="en-US" sz="1600" dirty="0">
                <a:solidFill>
                  <a:srgbClr val="A31515"/>
                </a:solidFill>
                <a:latin typeface="Menlo" charset="0"/>
              </a:rPr>
              <a:t> </a:t>
            </a:r>
            <a:r>
              <a:rPr lang="en-US" sz="1600" dirty="0" err="1">
                <a:solidFill>
                  <a:srgbClr val="A31515"/>
                </a:solidFill>
                <a:latin typeface="Menlo" charset="0"/>
              </a:rPr>
              <a:t>correspondente</a:t>
            </a:r>
            <a:r>
              <a:rPr lang="en-US" sz="1600" dirty="0">
                <a:solidFill>
                  <a:srgbClr val="A31515"/>
                </a:solidFill>
                <a:latin typeface="Menlo" charset="0"/>
              </a:rPr>
              <a:t> </a:t>
            </a:r>
            <a:r>
              <a:rPr lang="en-US" sz="1600" dirty="0" err="1">
                <a:solidFill>
                  <a:srgbClr val="A31515"/>
                </a:solidFill>
                <a:latin typeface="Menlo" charset="0"/>
              </a:rPr>
              <a:t>subtítulo</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text</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Sigan</a:t>
            </a:r>
            <a:r>
              <a:rPr lang="en-US" sz="1600" dirty="0">
                <a:solidFill>
                  <a:srgbClr val="A31515"/>
                </a:solidFill>
                <a:latin typeface="Menlo" charset="0"/>
              </a:rPr>
              <a:t> a Marcelo Felman </a:t>
            </a:r>
            <a:r>
              <a:rPr lang="en-US" sz="1600" dirty="0" err="1">
                <a:solidFill>
                  <a:srgbClr val="A31515"/>
                </a:solidFill>
                <a:latin typeface="Menlo" charset="0"/>
              </a:rPr>
              <a:t>en</a:t>
            </a:r>
            <a:r>
              <a:rPr lang="en-US" sz="1600" dirty="0">
                <a:solidFill>
                  <a:srgbClr val="A31515"/>
                </a:solidFill>
                <a:latin typeface="Menlo" charset="0"/>
              </a:rPr>
              <a:t> Twitter: @</a:t>
            </a:r>
            <a:r>
              <a:rPr lang="en-US" sz="1600" dirty="0" err="1">
                <a:solidFill>
                  <a:srgbClr val="A31515"/>
                </a:solidFill>
                <a:latin typeface="Menlo" charset="0"/>
              </a:rPr>
              <a:t>mfelman</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images</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CardImage</a:t>
            </a:r>
            <a:r>
              <a:rPr lang="en-US" sz="1600" dirty="0" err="1" smtClean="0">
                <a:solidFill>
                  <a:srgbClr val="000000"/>
                </a:solidFill>
                <a:latin typeface="Menlo" charset="0"/>
              </a:rPr>
              <a:t>.</a:t>
            </a:r>
            <a:r>
              <a:rPr lang="en-US" sz="1600" dirty="0" err="1" smtClean="0">
                <a:solidFill>
                  <a:srgbClr val="795E26"/>
                </a:solidFill>
                <a:latin typeface="Menlo" charset="0"/>
              </a:rPr>
              <a:t>create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smtClean="0">
                <a:solidFill>
                  <a:srgbClr val="000000"/>
                </a:solidFill>
                <a:latin typeface="Menlo" charset="0"/>
              </a:rPr>
              <a:t>								</a:t>
            </a:r>
            <a:r>
              <a:rPr lang="en-US" sz="1600" dirty="0" smtClean="0">
                <a:solidFill>
                  <a:srgbClr val="A31515"/>
                </a:solidFill>
                <a:latin typeface="Menlo" charset="0"/>
              </a:rPr>
              <a:t>'https</a:t>
            </a:r>
            <a:r>
              <a:rPr lang="en-US" sz="1600" dirty="0">
                <a:solidFill>
                  <a:srgbClr val="A31515"/>
                </a:solidFill>
                <a:latin typeface="Menlo" charset="0"/>
              </a:rPr>
              <a:t>://</a:t>
            </a:r>
            <a:r>
              <a:rPr lang="en-US" sz="1600" dirty="0" smtClean="0">
                <a:solidFill>
                  <a:srgbClr val="A31515"/>
                </a:solidFill>
                <a:latin typeface="Menlo" charset="0"/>
              </a:rPr>
              <a:t>sec.ch9.ms/ch9/7ff5/e07cfef0-aa3b-40bb-9baa-						7c9ef8ff7ff5/buildreactionbotframework_960.jpg</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smtClean="0">
                <a:solidFill>
                  <a:srgbClr val="000000"/>
                </a:solidFill>
                <a:latin typeface="Menlo" charset="0"/>
              </a:rPr>
              <a:t>			.</a:t>
            </a:r>
            <a:r>
              <a:rPr lang="en-US" sz="1600" dirty="0">
                <a:solidFill>
                  <a:srgbClr val="795E26"/>
                </a:solidFill>
                <a:latin typeface="Menlo" charset="0"/>
              </a:rPr>
              <a:t>buttons</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CardAction</a:t>
            </a:r>
            <a:r>
              <a:rPr lang="en-US" sz="1600" dirty="0" err="1" smtClean="0">
                <a:solidFill>
                  <a:srgbClr val="000000"/>
                </a:solidFill>
                <a:latin typeface="Menlo" charset="0"/>
              </a:rPr>
              <a:t>.</a:t>
            </a:r>
            <a:r>
              <a:rPr lang="en-US" sz="1600" dirty="0" err="1" smtClean="0">
                <a:solidFill>
                  <a:srgbClr val="795E26"/>
                </a:solidFill>
                <a:latin typeface="Menlo" charset="0"/>
              </a:rPr>
              <a:t>openUrl</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smtClean="0">
                <a:solidFill>
                  <a:srgbClr val="000000"/>
                </a:solidFill>
                <a:latin typeface="Menlo" charset="0"/>
              </a:rPr>
              <a:t>							</a:t>
            </a:r>
            <a:r>
              <a:rPr lang="en-US" sz="1600" dirty="0" smtClean="0">
                <a:solidFill>
                  <a:srgbClr val="A31515"/>
                </a:solidFill>
                <a:latin typeface="Menlo" charset="0"/>
              </a:rPr>
              <a:t>'https</a:t>
            </a:r>
            <a:r>
              <a:rPr lang="en-US" sz="1600" dirty="0">
                <a:solidFill>
                  <a:srgbClr val="A31515"/>
                </a:solidFill>
                <a:latin typeface="Menlo" charset="0"/>
              </a:rPr>
              <a:t>://</a:t>
            </a:r>
            <a:r>
              <a:rPr lang="en-US" sz="1600" dirty="0" err="1">
                <a:solidFill>
                  <a:srgbClr val="A31515"/>
                </a:solidFill>
                <a:latin typeface="Menlo" charset="0"/>
              </a:rPr>
              <a:t>docs.botframework.com</a:t>
            </a:r>
            <a:r>
              <a:rPr lang="en-US" sz="1600" dirty="0">
                <a:solidFill>
                  <a:srgbClr val="A31515"/>
                </a:solidFill>
                <a:latin typeface="Menlo" charset="0"/>
              </a:rPr>
              <a:t>/</a:t>
            </a:r>
            <a:r>
              <a:rPr lang="en-US" sz="1600" dirty="0" err="1">
                <a:solidFill>
                  <a:srgbClr val="A31515"/>
                </a:solidFill>
                <a:latin typeface="Menlo" charset="0"/>
              </a:rPr>
              <a:t>en</a:t>
            </a:r>
            <a:r>
              <a:rPr lang="en-US" sz="1600" dirty="0">
                <a:solidFill>
                  <a:srgbClr val="A31515"/>
                </a:solidFill>
                <a:latin typeface="Menlo" charset="0"/>
              </a:rPr>
              <a:t>-us/'</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Aprende</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
            </a:r>
            <a:br>
              <a:rPr lang="en-US" sz="1600" dirty="0">
                <a:solidFill>
                  <a:srgbClr val="000000"/>
                </a:solidFill>
                <a:latin typeface="Menlo" charset="0"/>
              </a:rPr>
            </a:br>
            <a:r>
              <a:rPr lang="en-US" sz="1600" dirty="0" smtClean="0">
                <a:solidFill>
                  <a:srgbClr val="000000"/>
                </a:solidFill>
                <a:latin typeface="Menlo" charset="0"/>
              </a:rPr>
              <a:t>		</a:t>
            </a:r>
            <a:r>
              <a:rPr lang="en-US" sz="1600" dirty="0" smtClean="0">
                <a:solidFill>
                  <a:srgbClr val="008000"/>
                </a:solidFill>
                <a:latin typeface="Menlo" charset="0"/>
              </a:rPr>
              <a:t>// </a:t>
            </a:r>
            <a:r>
              <a:rPr lang="en-US" sz="1600" dirty="0" err="1">
                <a:solidFill>
                  <a:srgbClr val="008000"/>
                </a:solidFill>
                <a:latin typeface="Menlo" charset="0"/>
              </a:rPr>
              <a:t>Adjuntamos</a:t>
            </a:r>
            <a:r>
              <a:rPr lang="en-US" sz="1600" dirty="0">
                <a:solidFill>
                  <a:srgbClr val="008000"/>
                </a:solidFill>
                <a:latin typeface="Menlo" charset="0"/>
              </a:rPr>
              <a:t> la </a:t>
            </a:r>
            <a:r>
              <a:rPr lang="en-US" sz="1600" dirty="0" err="1" smtClean="0">
                <a:solidFill>
                  <a:srgbClr val="008000"/>
                </a:solidFill>
                <a:latin typeface="Menlo" charset="0"/>
              </a:rPr>
              <a:t>tarjeta</a:t>
            </a:r>
            <a:r>
              <a:rPr lang="en-US" sz="1600" dirty="0" smtClean="0">
                <a:solidFill>
                  <a:srgbClr val="008000"/>
                </a:solidFill>
                <a:latin typeface="Menlo" charset="0"/>
              </a:rPr>
              <a:t> </a:t>
            </a:r>
            <a:r>
              <a:rPr lang="en-US" sz="1600" dirty="0">
                <a:solidFill>
                  <a:srgbClr val="008000"/>
                </a:solidFill>
                <a:latin typeface="Menlo" charset="0"/>
              </a:rPr>
              <a:t>al </a:t>
            </a:r>
            <a:r>
              <a:rPr lang="en-US" sz="1600" dirty="0" err="1">
                <a:solidFill>
                  <a:srgbClr val="008000"/>
                </a:solidFill>
                <a:latin typeface="Menlo" charset="0"/>
              </a:rPr>
              <a:t>mensaje</a:t>
            </a:r>
            <a:endParaRPr lang="en-US" sz="1600" dirty="0">
              <a:solidFill>
                <a:srgbClr val="000000"/>
              </a:solidFill>
              <a:latin typeface="Menlo" charset="0"/>
            </a:endParaRPr>
          </a:p>
          <a:p>
            <a:r>
              <a:rPr lang="en-US" sz="1600" dirty="0" smtClean="0">
                <a:solidFill>
                  <a:srgbClr val="0000FF"/>
                </a:solidFill>
                <a:latin typeface="Menlo" charset="0"/>
              </a:rPr>
              <a:t>		</a:t>
            </a:r>
            <a:r>
              <a:rPr lang="en-US" sz="1600" dirty="0" err="1" smtClean="0">
                <a:solidFill>
                  <a:srgbClr val="0000FF"/>
                </a:solidFill>
                <a:latin typeface="Menlo" charset="0"/>
              </a:rPr>
              <a:t>var</a:t>
            </a:r>
            <a:r>
              <a:rPr lang="en-US" sz="1600" dirty="0" smtClean="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Message</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a:t>
            </a:r>
            <a:r>
              <a:rPr lang="en-US" sz="1600" dirty="0" err="1">
                <a:solidFill>
                  <a:srgbClr val="795E26"/>
                </a:solidFill>
                <a:latin typeface="Menlo" charset="0"/>
              </a:rPr>
              <a:t>addAttachment</a:t>
            </a:r>
            <a:r>
              <a:rPr lang="en-US" sz="1600" dirty="0">
                <a:solidFill>
                  <a:srgbClr val="000000"/>
                </a:solidFill>
                <a:latin typeface="Menlo" charset="0"/>
              </a:rPr>
              <a:t>(</a:t>
            </a:r>
            <a:r>
              <a:rPr lang="en-US" sz="1600" dirty="0" err="1">
                <a:solidFill>
                  <a:srgbClr val="001080"/>
                </a:solidFill>
                <a:latin typeface="Menlo" charset="0"/>
              </a:rPr>
              <a:t>heroCard</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795E26"/>
                </a:solidFill>
                <a:latin typeface="Menlo" charset="0"/>
              </a:rPr>
              <a:t>send</a:t>
            </a:r>
            <a:r>
              <a:rPr lang="en-US" sz="1600" dirty="0" smtClean="0">
                <a:solidFill>
                  <a:srgbClr val="000000"/>
                </a:solidFill>
                <a:latin typeface="Menlo" charset="0"/>
              </a:rPr>
              <a:t>(</a:t>
            </a:r>
            <a:r>
              <a:rPr lang="en-US" sz="1600" dirty="0" err="1" smtClean="0">
                <a:solidFill>
                  <a:srgbClr val="001080"/>
                </a:solidFill>
                <a:latin typeface="Menlo" charset="0"/>
              </a:rPr>
              <a:t>msj</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a:t>
            </a:r>
          </a:p>
          <a:p>
            <a:endParaRPr lang="en-US" sz="1600" b="0" dirty="0">
              <a:solidFill>
                <a:srgbClr val="000000"/>
              </a:solidFill>
              <a:effectLst/>
              <a:latin typeface="Menlo" charset="0"/>
            </a:endParaRPr>
          </a:p>
        </p:txBody>
      </p:sp>
    </p:spTree>
    <p:extLst>
      <p:ext uri="{BB962C8B-B14F-4D97-AF65-F5344CB8AC3E}">
        <p14:creationId xmlns:p14="http://schemas.microsoft.com/office/powerpoint/2010/main" val="75742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Introducción</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carousel.js</a:t>
            </a:r>
            <a:endParaRPr lang="en-US" dirty="0"/>
          </a:p>
        </p:txBody>
      </p:sp>
      <p:sp>
        <p:nvSpPr>
          <p:cNvPr id="5" name="Text Placeholder 4"/>
          <p:cNvSpPr>
            <a:spLocks noGrp="1"/>
          </p:cNvSpPr>
          <p:nvPr>
            <p:ph type="body" sz="quarter" idx="10"/>
          </p:nvPr>
        </p:nvSpPr>
        <p:spPr>
          <a:xfrm>
            <a:off x="346483" y="1516062"/>
            <a:ext cx="11704320" cy="2717667"/>
          </a:xfrm>
        </p:spPr>
        <p:txBody>
          <a:bodyPr/>
          <a:lstStyle/>
          <a:p>
            <a:r>
              <a:rPr lang="en-US" sz="1600" dirty="0">
                <a:solidFill>
                  <a:srgbClr val="008000"/>
                </a:solidFill>
                <a:latin typeface="Menlo" charset="0"/>
              </a:rPr>
              <a:t>// </a:t>
            </a:r>
            <a:r>
              <a:rPr lang="en-US" sz="1600" dirty="0" err="1">
                <a:solidFill>
                  <a:srgbClr val="008000"/>
                </a:solidFill>
                <a:latin typeface="Menlo" charset="0"/>
              </a:rPr>
              <a:t>Creamos</a:t>
            </a:r>
            <a:r>
              <a:rPr lang="en-US" sz="1600" dirty="0">
                <a:solidFill>
                  <a:srgbClr val="008000"/>
                </a:solidFill>
                <a:latin typeface="Menlo" charset="0"/>
              </a:rPr>
              <a:t> un array de </a:t>
            </a:r>
            <a:r>
              <a:rPr lang="en-US" sz="1600" dirty="0" err="1">
                <a:solidFill>
                  <a:srgbClr val="008000"/>
                </a:solidFill>
                <a:latin typeface="Menlo" charset="0"/>
              </a:rPr>
              <a:t>tarjetas</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tarjetas</a:t>
            </a:r>
            <a:r>
              <a:rPr lang="en-US" sz="1600" dirty="0">
                <a:solidFill>
                  <a:srgbClr val="000000"/>
                </a:solidFill>
                <a:latin typeface="Menlo" charset="0"/>
              </a:rPr>
              <a:t> = [</a:t>
            </a:r>
            <a:r>
              <a:rPr lang="en-US" sz="1600" dirty="0">
                <a:solidFill>
                  <a:srgbClr val="001080"/>
                </a:solidFill>
                <a:latin typeface="Menlo" charset="0"/>
              </a:rPr>
              <a:t>heroCard1</a:t>
            </a:r>
            <a:r>
              <a:rPr lang="en-US" sz="1600" dirty="0">
                <a:solidFill>
                  <a:srgbClr val="000000"/>
                </a:solidFill>
                <a:latin typeface="Menlo" charset="0"/>
              </a:rPr>
              <a:t>, </a:t>
            </a:r>
            <a:r>
              <a:rPr lang="en-US" sz="1600" dirty="0">
                <a:solidFill>
                  <a:srgbClr val="001080"/>
                </a:solidFill>
                <a:latin typeface="Menlo" charset="0"/>
              </a:rPr>
              <a:t>heroCard2</a:t>
            </a:r>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Adjuntamos</a:t>
            </a:r>
            <a:r>
              <a:rPr lang="en-US" sz="1600" dirty="0">
                <a:solidFill>
                  <a:srgbClr val="008000"/>
                </a:solidFill>
                <a:latin typeface="Menlo" charset="0"/>
              </a:rPr>
              <a:t> la </a:t>
            </a:r>
            <a:r>
              <a:rPr lang="en-US" sz="1600" dirty="0" err="1">
                <a:solidFill>
                  <a:srgbClr val="008000"/>
                </a:solidFill>
                <a:latin typeface="Menlo" charset="0"/>
              </a:rPr>
              <a:t>tarjeta</a:t>
            </a:r>
            <a:r>
              <a:rPr lang="en-US" sz="1600" dirty="0">
                <a:solidFill>
                  <a:srgbClr val="008000"/>
                </a:solidFill>
                <a:latin typeface="Menlo" charset="0"/>
              </a:rPr>
              <a:t> al </a:t>
            </a:r>
            <a:r>
              <a:rPr lang="en-US" sz="1600" dirty="0" err="1">
                <a:solidFill>
                  <a:srgbClr val="008000"/>
                </a:solidFill>
                <a:latin typeface="Menlo" charset="0"/>
              </a:rPr>
              <a:t>mensaje</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Message</a:t>
            </a:r>
            <a:r>
              <a:rPr lang="en-US" sz="1600" dirty="0">
                <a:solidFill>
                  <a:srgbClr val="000000"/>
                </a:solidFill>
                <a:latin typeface="Menlo" charset="0"/>
              </a:rPr>
              <a:t>(</a:t>
            </a:r>
            <a:r>
              <a:rPr lang="en-US" sz="1600" dirty="0">
                <a:solidFill>
                  <a:srgbClr val="001080"/>
                </a:solidFill>
                <a:latin typeface="Menlo" charset="0"/>
              </a:rPr>
              <a:t>session</a:t>
            </a:r>
            <a:r>
              <a:rPr lang="en-US" sz="1600" dirty="0" smtClean="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a:t>
            </a:r>
            <a:r>
              <a:rPr lang="en-US" sz="1600" dirty="0" err="1">
                <a:solidFill>
                  <a:srgbClr val="795E26"/>
                </a:solidFill>
                <a:latin typeface="Menlo" charset="0"/>
              </a:rPr>
              <a:t>attachmentLayout</a:t>
            </a:r>
            <a:r>
              <a:rPr lang="en-US" sz="1600" dirty="0">
                <a:solidFill>
                  <a:srgbClr val="000000"/>
                </a:solidFill>
                <a:latin typeface="Menlo" charset="0"/>
              </a:rPr>
              <a:t>(</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AttachmentLayout</a:t>
            </a:r>
            <a:r>
              <a:rPr lang="en-US" sz="1600" dirty="0" err="1">
                <a:solidFill>
                  <a:srgbClr val="000000"/>
                </a:solidFill>
                <a:latin typeface="Menlo" charset="0"/>
              </a:rPr>
              <a:t>.</a:t>
            </a:r>
            <a:r>
              <a:rPr lang="en-US" sz="1600" dirty="0" err="1">
                <a:solidFill>
                  <a:srgbClr val="001080"/>
                </a:solidFill>
                <a:latin typeface="Menlo" charset="0"/>
              </a:rPr>
              <a:t>carousel</a:t>
            </a:r>
            <a:r>
              <a:rPr lang="en-US" sz="1600" dirty="0" smtClean="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a:t>
            </a:r>
            <a:r>
              <a:rPr lang="en-US" sz="1600" dirty="0">
                <a:solidFill>
                  <a:srgbClr val="795E26"/>
                </a:solidFill>
                <a:latin typeface="Menlo" charset="0"/>
              </a:rPr>
              <a:t>attachments</a:t>
            </a:r>
            <a:r>
              <a:rPr lang="en-US" sz="1600" dirty="0">
                <a:solidFill>
                  <a:srgbClr val="000000"/>
                </a:solidFill>
                <a:latin typeface="Menlo" charset="0"/>
              </a:rPr>
              <a:t>(</a:t>
            </a:r>
            <a:r>
              <a:rPr lang="en-US" sz="1600" dirty="0" err="1">
                <a:solidFill>
                  <a:srgbClr val="001080"/>
                </a:solidFill>
                <a:latin typeface="Menlo" charset="0"/>
              </a:rPr>
              <a:t>tarjetas</a:t>
            </a:r>
            <a:r>
              <a:rPr lang="en-US" sz="1600" dirty="0">
                <a:solidFill>
                  <a:srgbClr val="000000"/>
                </a:solidFill>
                <a:latin typeface="Menlo" charset="0"/>
              </a:rPr>
              <a:t>);</a:t>
            </a:r>
          </a:p>
          <a:p>
            <a:r>
              <a:rPr lang="en-US" sz="1600" dirty="0" err="1">
                <a:solidFill>
                  <a:srgbClr val="001080"/>
                </a:solidFill>
                <a:latin typeface="Menlo" charset="0"/>
              </a:rPr>
              <a:t>session</a:t>
            </a:r>
            <a:r>
              <a:rPr lang="en-US" sz="1600" dirty="0" err="1">
                <a:solidFill>
                  <a:srgbClr val="000000"/>
                </a:solidFill>
                <a:latin typeface="Menlo" charset="0"/>
              </a:rPr>
              <a:t>.</a:t>
            </a:r>
            <a:r>
              <a:rPr lang="en-US" sz="1600" dirty="0" err="1">
                <a:solidFill>
                  <a:srgbClr val="795E26"/>
                </a:solidFill>
                <a:latin typeface="Menlo" charset="0"/>
              </a:rPr>
              <a:t>send</a:t>
            </a:r>
            <a:r>
              <a:rPr lang="en-US" sz="1600" dirty="0">
                <a:solidFill>
                  <a:srgbClr val="000000"/>
                </a:solidFill>
                <a:latin typeface="Menlo" charset="0"/>
              </a:rPr>
              <a:t>(</a:t>
            </a:r>
            <a:r>
              <a:rPr lang="en-US" sz="1600" dirty="0" err="1">
                <a:solidFill>
                  <a:srgbClr val="001080"/>
                </a:solidFill>
                <a:latin typeface="Menlo" charset="0"/>
              </a:rPr>
              <a:t>msj</a:t>
            </a:r>
            <a:r>
              <a:rPr lang="en-US" sz="1600" dirty="0">
                <a:solidFill>
                  <a:srgbClr val="000000"/>
                </a:solidFill>
                <a:latin typeface="Menlo" charset="0"/>
              </a:rPr>
              <a:t>);</a:t>
            </a:r>
          </a:p>
          <a:p>
            <a:endParaRPr lang="en-US" sz="1600" dirty="0" smtClean="0">
              <a:solidFill>
                <a:srgbClr val="001080"/>
              </a:solidFill>
              <a:latin typeface="Menlo" charset="0"/>
            </a:endParaRPr>
          </a:p>
        </p:txBody>
      </p:sp>
    </p:spTree>
    <p:extLst>
      <p:ext uri="{BB962C8B-B14F-4D97-AF65-F5344CB8AC3E}">
        <p14:creationId xmlns:p14="http://schemas.microsoft.com/office/powerpoint/2010/main" val="39996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Tarjetas</a:t>
            </a:r>
            <a:endParaRPr lang="en-US" dirty="0"/>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utilizar</a:t>
            </a:r>
            <a:r>
              <a:rPr lang="en-US" dirty="0" smtClean="0"/>
              <a:t> </a:t>
            </a:r>
            <a:r>
              <a:rPr lang="en-US" dirty="0" err="1" smtClean="0"/>
              <a:t>tarjetas</a:t>
            </a:r>
            <a:r>
              <a:rPr lang="en-US" dirty="0" smtClean="0"/>
              <a:t> y </a:t>
            </a:r>
            <a:r>
              <a:rPr lang="en-US" dirty="0" err="1" smtClean="0"/>
              <a:t>carouseles</a:t>
            </a:r>
            <a:r>
              <a:rPr lang="en-US" dirty="0" smtClean="0"/>
              <a:t> para </a:t>
            </a:r>
            <a:r>
              <a:rPr lang="en-US" dirty="0" err="1" smtClean="0"/>
              <a:t>mejorar</a:t>
            </a:r>
            <a:r>
              <a:rPr lang="en-US" dirty="0" smtClean="0"/>
              <a:t> la </a:t>
            </a:r>
            <a:r>
              <a:rPr lang="en-US" dirty="0" err="1" smtClean="0"/>
              <a:t>experiencia</a:t>
            </a:r>
            <a:r>
              <a:rPr lang="en-US" dirty="0" smtClean="0"/>
              <a:t> y la </a:t>
            </a:r>
            <a:r>
              <a:rPr lang="en-US" dirty="0" err="1" smtClean="0"/>
              <a:t>navegación</a:t>
            </a:r>
            <a:r>
              <a:rPr lang="en-US" dirty="0" smtClean="0"/>
              <a:t> de un bot</a:t>
            </a:r>
            <a:endParaRPr lang="en-US" dirty="0"/>
          </a:p>
        </p:txBody>
      </p:sp>
    </p:spTree>
    <p:extLst>
      <p:ext uri="{BB962C8B-B14F-4D97-AF65-F5344CB8AC3E}">
        <p14:creationId xmlns:p14="http://schemas.microsoft.com/office/powerpoint/2010/main" val="337827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Despliegue</a:t>
            </a:r>
            <a:endParaRPr lang="en-US" dirty="0"/>
          </a:p>
        </p:txBody>
      </p:sp>
    </p:spTree>
    <p:extLst>
      <p:ext uri="{BB962C8B-B14F-4D97-AF65-F5344CB8AC3E}">
        <p14:creationId xmlns:p14="http://schemas.microsoft.com/office/powerpoint/2010/main" val="1719358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Despliegue</a:t>
            </a:r>
            <a:endParaRPr lang="en-US" dirty="0"/>
          </a:p>
        </p:txBody>
      </p:sp>
      <p:sp>
        <p:nvSpPr>
          <p:cNvPr id="3" name="Text Placeholder 2"/>
          <p:cNvSpPr>
            <a:spLocks noGrp="1"/>
          </p:cNvSpPr>
          <p:nvPr>
            <p:ph type="body" sz="quarter" idx="10"/>
          </p:nvPr>
        </p:nvSpPr>
        <p:spPr>
          <a:xfrm>
            <a:off x="456677" y="1973262"/>
            <a:ext cx="11704320" cy="2708434"/>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Web Apps</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Functions</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Bot Service</a:t>
            </a: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Máquina</a:t>
            </a:r>
            <a:r>
              <a:rPr lang="en-US" sz="3200" spc="0" dirty="0" smtClean="0">
                <a:gradFill>
                  <a:gsLst>
                    <a:gs pos="1250">
                      <a:srgbClr val="505050"/>
                    </a:gs>
                    <a:gs pos="100000">
                      <a:srgbClr val="505050"/>
                    </a:gs>
                  </a:gsLst>
                  <a:lin ang="5400000" scaled="0"/>
                </a:gradFill>
                <a:latin typeface="Segoe UI"/>
              </a:rPr>
              <a:t> Virtual</a:t>
            </a: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Otros</a:t>
            </a:r>
            <a:endParaRPr lang="en-US" dirty="0"/>
          </a:p>
        </p:txBody>
      </p:sp>
      <p:pic>
        <p:nvPicPr>
          <p:cNvPr id="6" name="Picture 5"/>
          <p:cNvPicPr>
            <a:picLocks noChangeAspect="1"/>
          </p:cNvPicPr>
          <p:nvPr/>
        </p:nvPicPr>
        <p:blipFill>
          <a:blip r:embed="rId2"/>
          <a:stretch>
            <a:fillRect/>
          </a:stretch>
        </p:blipFill>
        <p:spPr>
          <a:xfrm>
            <a:off x="7209257" y="1731047"/>
            <a:ext cx="3885360" cy="3885360"/>
          </a:xfrm>
          <a:prstGeom prst="rect">
            <a:avLst/>
          </a:prstGeom>
        </p:spPr>
      </p:pic>
    </p:spTree>
    <p:extLst>
      <p:ext uri="{BB962C8B-B14F-4D97-AF65-F5344CB8AC3E}">
        <p14:creationId xmlns:p14="http://schemas.microsoft.com/office/powerpoint/2010/main" val="82023538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Despliegue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Desplegando</a:t>
            </a:r>
            <a:r>
              <a:rPr lang="en-US" dirty="0" smtClean="0"/>
              <a:t> y </a:t>
            </a:r>
            <a:r>
              <a:rPr lang="en-US" dirty="0" err="1" smtClean="0"/>
              <a:t>registrando</a:t>
            </a:r>
            <a:r>
              <a:rPr lang="en-US" dirty="0" smtClean="0"/>
              <a:t> </a:t>
            </a:r>
            <a:r>
              <a:rPr lang="en-US" dirty="0" err="1" smtClean="0"/>
              <a:t>tu</a:t>
            </a:r>
            <a:r>
              <a:rPr lang="en-US" dirty="0" smtClean="0"/>
              <a:t> bot </a:t>
            </a:r>
            <a:r>
              <a:rPr lang="en-US" dirty="0" err="1" smtClean="0"/>
              <a:t>en</a:t>
            </a:r>
            <a:r>
              <a:rPr lang="en-US" dirty="0" smtClean="0"/>
              <a:t> </a:t>
            </a:r>
            <a:r>
              <a:rPr lang="en-US" dirty="0" err="1" smtClean="0"/>
              <a:t>los</a:t>
            </a:r>
            <a:r>
              <a:rPr lang="en-US" dirty="0" smtClean="0"/>
              <a:t> </a:t>
            </a:r>
            <a:r>
              <a:rPr lang="en-US" dirty="0" err="1" smtClean="0"/>
              <a:t>canales</a:t>
            </a:r>
            <a:endParaRPr lang="en-US" dirty="0"/>
          </a:p>
        </p:txBody>
      </p:sp>
    </p:spTree>
    <p:extLst>
      <p:ext uri="{BB962C8B-B14F-4D97-AF65-F5344CB8AC3E}">
        <p14:creationId xmlns:p14="http://schemas.microsoft.com/office/powerpoint/2010/main" val="1397721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339801"/>
            <a:ext cx="11704320" cy="914400"/>
          </a:xfrm>
        </p:spPr>
        <p:txBody>
          <a:bodyPr/>
          <a:lstStyle/>
          <a:p>
            <a:r>
              <a:rPr lang="en-US" dirty="0" err="1" smtClean="0"/>
              <a:t>Radiografía</a:t>
            </a:r>
            <a:r>
              <a:rPr lang="en-US" dirty="0" smtClean="0"/>
              <a:t> de un bot</a:t>
            </a:r>
            <a:endParaRPr lang="en-US" dirty="0"/>
          </a:p>
        </p:txBody>
      </p:sp>
      <p:pic>
        <p:nvPicPr>
          <p:cNvPr id="25" name="Picture 24"/>
          <p:cNvPicPr>
            <a:picLocks noChangeAspect="1"/>
          </p:cNvPicPr>
          <p:nvPr/>
        </p:nvPicPr>
        <p:blipFill>
          <a:blip r:embed="rId2"/>
          <a:stretch>
            <a:fillRect/>
          </a:stretch>
        </p:blipFill>
        <p:spPr>
          <a:xfrm>
            <a:off x="9371654" y="1080582"/>
            <a:ext cx="2298700" cy="4838700"/>
          </a:xfrm>
          <a:prstGeom prst="rect">
            <a:avLst/>
          </a:prstGeom>
        </p:spPr>
      </p:pic>
      <p:sp>
        <p:nvSpPr>
          <p:cNvPr id="26" name="Rounded Rectangle 25"/>
          <p:cNvSpPr/>
          <p:nvPr/>
        </p:nvSpPr>
        <p:spPr bwMode="auto">
          <a:xfrm rot="16200000">
            <a:off x="6489739" y="3116260"/>
            <a:ext cx="4838700" cy="762000"/>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Bot Framework Connector</a:t>
            </a:r>
          </a:p>
        </p:txBody>
      </p:sp>
      <p:sp>
        <p:nvSpPr>
          <p:cNvPr id="28" name="Rounded Rectangle 27"/>
          <p:cNvSpPr/>
          <p:nvPr/>
        </p:nvSpPr>
        <p:spPr bwMode="auto">
          <a:xfrm rot="16200000">
            <a:off x="4237037" y="2811462"/>
            <a:ext cx="2286000" cy="1371600"/>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Bot Builder</a:t>
            </a:r>
          </a:p>
        </p:txBody>
      </p:sp>
      <p:sp>
        <p:nvSpPr>
          <p:cNvPr id="29" name="Rounded Rectangle 28"/>
          <p:cNvSpPr/>
          <p:nvPr/>
        </p:nvSpPr>
        <p:spPr bwMode="auto">
          <a:xfrm>
            <a:off x="365761" y="2935285"/>
            <a:ext cx="2428413" cy="1123951"/>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Tu</a:t>
            </a:r>
            <a:r>
              <a:rPr lang="en-US" sz="2400" dirty="0" smtClean="0">
                <a:gradFill>
                  <a:gsLst>
                    <a:gs pos="0">
                      <a:srgbClr val="FFFFFF"/>
                    </a:gs>
                    <a:gs pos="100000">
                      <a:srgbClr val="FFFFFF"/>
                    </a:gs>
                  </a:gsLst>
                  <a:lin ang="5400000" scaled="0"/>
                </a:gradFill>
                <a:ea typeface="Segoe UI" pitchFamily="34" charset="0"/>
                <a:cs typeface="Segoe UI" pitchFamily="34" charset="0"/>
              </a:rPr>
              <a:t> </a:t>
            </a:r>
            <a:r>
              <a:rPr lang="en-US" sz="2400" dirty="0" err="1" smtClean="0">
                <a:gradFill>
                  <a:gsLst>
                    <a:gs pos="0">
                      <a:srgbClr val="FFFFFF"/>
                    </a:gs>
                    <a:gs pos="100000">
                      <a:srgbClr val="FFFFFF"/>
                    </a:gs>
                  </a:gsLst>
                  <a:lin ang="5400000" scaled="0"/>
                </a:gradFill>
                <a:ea typeface="Segoe UI" pitchFamily="34" charset="0"/>
                <a:cs typeface="Segoe UI" pitchFamily="34" charset="0"/>
              </a:rPr>
              <a:t>lógica</a:t>
            </a:r>
            <a:r>
              <a:rPr lang="en-US" sz="2400" dirty="0" smtClean="0">
                <a:gradFill>
                  <a:gsLst>
                    <a:gs pos="0">
                      <a:srgbClr val="FFFFFF"/>
                    </a:gs>
                    <a:gs pos="100000">
                      <a:srgbClr val="FFFFFF"/>
                    </a:gs>
                  </a:gsLst>
                  <a:lin ang="5400000" scaled="0"/>
                </a:gradFill>
                <a:ea typeface="Segoe UI" pitchFamily="34" charset="0"/>
                <a:cs typeface="Segoe UI" pitchFamily="34" charset="0"/>
              </a:rPr>
              <a:t> de </a:t>
            </a:r>
            <a:r>
              <a:rPr lang="en-US" sz="2400" dirty="0" err="1" smtClean="0">
                <a:gradFill>
                  <a:gsLst>
                    <a:gs pos="0">
                      <a:srgbClr val="FFFFFF"/>
                    </a:gs>
                    <a:gs pos="100000">
                      <a:srgbClr val="FFFFFF"/>
                    </a:gs>
                  </a:gsLst>
                  <a:lin ang="5400000" scaled="0"/>
                </a:gradFill>
                <a:ea typeface="Segoe UI" pitchFamily="34" charset="0"/>
                <a:cs typeface="Segoe UI" pitchFamily="34" charset="0"/>
              </a:rPr>
              <a:t>negocios</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ounded Rectangle 29"/>
          <p:cNvSpPr/>
          <p:nvPr/>
        </p:nvSpPr>
        <p:spPr bwMode="auto">
          <a:xfrm>
            <a:off x="4165831" y="5478462"/>
            <a:ext cx="2428413" cy="1123951"/>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Herramientas</a:t>
            </a:r>
            <a:r>
              <a:rPr lang="en-US" sz="2400" dirty="0" smtClean="0">
                <a:gradFill>
                  <a:gsLst>
                    <a:gs pos="0">
                      <a:srgbClr val="FFFFFF"/>
                    </a:gs>
                    <a:gs pos="100000">
                      <a:srgbClr val="FFFFFF"/>
                    </a:gs>
                  </a:gsLst>
                  <a:lin ang="5400000" scaled="0"/>
                </a:gradFill>
                <a:ea typeface="Segoe UI" pitchFamily="34" charset="0"/>
                <a:cs typeface="Segoe UI" pitchFamily="34" charset="0"/>
              </a:rPr>
              <a:t> </a:t>
            </a:r>
            <a:r>
              <a:rPr lang="en-US" sz="2400" dirty="0" err="1" smtClean="0">
                <a:gradFill>
                  <a:gsLst>
                    <a:gs pos="0">
                      <a:srgbClr val="FFFFFF"/>
                    </a:gs>
                    <a:gs pos="100000">
                      <a:srgbClr val="FFFFFF"/>
                    </a:gs>
                  </a:gsLst>
                  <a:lin ang="5400000" scaled="0"/>
                </a:gradFill>
                <a:ea typeface="Segoe UI" pitchFamily="34" charset="0"/>
                <a:cs typeface="Segoe UI" pitchFamily="34" charset="0"/>
              </a:rPr>
              <a:t>adicionales</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2" name="Straight Arrow Connector 31"/>
          <p:cNvCxnSpPr>
            <a:stCxn id="28" idx="1"/>
            <a:endCxn id="30" idx="0"/>
          </p:cNvCxnSpPr>
          <p:nvPr/>
        </p:nvCxnSpPr>
        <p:spPr>
          <a:xfrm>
            <a:off x="5380037" y="4640262"/>
            <a:ext cx="1" cy="83820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0"/>
            <a:endCxn id="29" idx="3"/>
          </p:cNvCxnSpPr>
          <p:nvPr/>
        </p:nvCxnSpPr>
        <p:spPr>
          <a:xfrm flipH="1" flipV="1">
            <a:off x="2794174" y="3497261"/>
            <a:ext cx="1900063" cy="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2"/>
          </p:cNvCxnSpPr>
          <p:nvPr/>
        </p:nvCxnSpPr>
        <p:spPr>
          <a:xfrm flipH="1">
            <a:off x="6065837" y="3497260"/>
            <a:ext cx="2438401" cy="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63418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Recursos</a:t>
            </a:r>
            <a:endParaRPr lang="en-US" dirty="0"/>
          </a:p>
        </p:txBody>
      </p:sp>
      <p:sp>
        <p:nvSpPr>
          <p:cNvPr id="3" name="Text Placeholder 2"/>
          <p:cNvSpPr>
            <a:spLocks noGrp="1"/>
          </p:cNvSpPr>
          <p:nvPr>
            <p:ph type="body" sz="quarter" idx="10"/>
          </p:nvPr>
        </p:nvSpPr>
        <p:spPr>
          <a:xfrm>
            <a:off x="365760" y="1592262"/>
            <a:ext cx="11704320" cy="2231380"/>
          </a:xfrm>
        </p:spPr>
        <p:txBody>
          <a:bodyPr/>
          <a:lstStyle/>
          <a:p>
            <a:pPr lvl="1"/>
            <a:r>
              <a:rPr lang="en-US" dirty="0">
                <a:hlinkClick r:id="rId2"/>
              </a:rPr>
              <a:t>https://</a:t>
            </a:r>
            <a:r>
              <a:rPr lang="en-US" dirty="0" smtClean="0">
                <a:hlinkClick r:id="rId2"/>
              </a:rPr>
              <a:t>github.com/marcelofelman/mva-bots</a:t>
            </a:r>
            <a:endParaRPr lang="en-US" dirty="0">
              <a:hlinkClick r:id="rId2"/>
            </a:endParaRPr>
          </a:p>
          <a:p>
            <a:pPr lvl="1"/>
            <a:r>
              <a:rPr lang="en-US" dirty="0" smtClean="0">
                <a:hlinkClick r:id="rId2"/>
              </a:rPr>
              <a:t>https://dev.botframework.com</a:t>
            </a:r>
            <a:endParaRPr lang="en-US" dirty="0"/>
          </a:p>
          <a:p>
            <a:pPr lvl="1"/>
            <a:r>
              <a:rPr lang="en-US" dirty="0">
                <a:hlinkClick r:id="rId3"/>
              </a:rPr>
              <a:t>https://</a:t>
            </a:r>
            <a:r>
              <a:rPr lang="en-US" dirty="0" smtClean="0">
                <a:hlinkClick r:id="rId3"/>
              </a:rPr>
              <a:t>github.com/Microsoft/BotBuilder</a:t>
            </a:r>
            <a:endParaRPr lang="en-US" dirty="0" smtClean="0"/>
          </a:p>
          <a:p>
            <a:pPr lvl="1"/>
            <a:r>
              <a:rPr lang="en-US" dirty="0">
                <a:hlinkClick r:id="rId4"/>
              </a:rPr>
              <a:t>https://</a:t>
            </a:r>
            <a:r>
              <a:rPr lang="en-US" dirty="0" smtClean="0">
                <a:hlinkClick r:id="rId4"/>
              </a:rPr>
              <a:t>github.com/Microsoft/BotBuilder-Samples</a:t>
            </a:r>
            <a:r>
              <a:rPr lang="en-US" dirty="0" smtClean="0"/>
              <a:t> </a:t>
            </a:r>
          </a:p>
          <a:p>
            <a:pPr lvl="1"/>
            <a:r>
              <a:rPr lang="en-US" dirty="0">
                <a:hlinkClick r:id="rId5"/>
              </a:rPr>
              <a:t>https://</a:t>
            </a:r>
            <a:r>
              <a:rPr lang="en-US" dirty="0" smtClean="0">
                <a:hlinkClick r:id="rId5"/>
              </a:rPr>
              <a:t>nodejs.org</a:t>
            </a:r>
            <a:r>
              <a:rPr lang="en-US" dirty="0" smtClean="0"/>
              <a:t> </a:t>
            </a:r>
          </a:p>
          <a:p>
            <a:pPr lvl="1"/>
            <a:r>
              <a:rPr lang="en-US" dirty="0">
                <a:hlinkClick r:id="rId6"/>
              </a:rPr>
              <a:t>https://</a:t>
            </a:r>
            <a:r>
              <a:rPr lang="en-US" dirty="0" smtClean="0">
                <a:hlinkClick r:id="rId6"/>
              </a:rPr>
              <a:t>github.com/Microsoft/BotFramework-Emulator</a:t>
            </a:r>
            <a:r>
              <a:rPr lang="en-US" dirty="0" smtClean="0"/>
              <a:t> </a:t>
            </a:r>
          </a:p>
        </p:txBody>
      </p:sp>
      <p:pic>
        <p:nvPicPr>
          <p:cNvPr id="4" name="Picture 3"/>
          <p:cNvPicPr>
            <a:picLocks noChangeAspect="1"/>
          </p:cNvPicPr>
          <p:nvPr/>
        </p:nvPicPr>
        <p:blipFill>
          <a:blip r:embed="rId7"/>
          <a:stretch>
            <a:fillRect/>
          </a:stretch>
        </p:blipFill>
        <p:spPr>
          <a:xfrm>
            <a:off x="7361237" y="1516062"/>
            <a:ext cx="3810000" cy="3810000"/>
          </a:xfrm>
          <a:prstGeom prst="rect">
            <a:avLst/>
          </a:prstGeom>
        </p:spPr>
      </p:pic>
    </p:spTree>
    <p:extLst>
      <p:ext uri="{BB962C8B-B14F-4D97-AF65-F5344CB8AC3E}">
        <p14:creationId xmlns:p14="http://schemas.microsoft.com/office/powerpoint/2010/main" val="135212088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7" y="35734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Procesamiento</a:t>
            </a:r>
            <a:r>
              <a:rPr lang="en-US" dirty="0" smtClean="0"/>
              <a:t> de </a:t>
            </a:r>
            <a:r>
              <a:rPr lang="en-US" dirty="0" err="1" smtClean="0"/>
              <a:t>Lenguaje</a:t>
            </a:r>
            <a:r>
              <a:rPr lang="en-US" dirty="0" smtClean="0"/>
              <a:t> Natural</a:t>
            </a:r>
            <a:endParaRPr lang="en-US" dirty="0"/>
          </a:p>
        </p:txBody>
      </p:sp>
    </p:spTree>
    <p:extLst>
      <p:ext uri="{BB962C8B-B14F-4D97-AF65-F5344CB8AC3E}">
        <p14:creationId xmlns:p14="http://schemas.microsoft.com/office/powerpoint/2010/main" val="115631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LUIS</a:t>
            </a:r>
            <a:endParaRPr lang="en-US" dirty="0"/>
          </a:p>
        </p:txBody>
      </p:sp>
      <p:sp>
        <p:nvSpPr>
          <p:cNvPr id="3" name="Text Placeholder 2"/>
          <p:cNvSpPr>
            <a:spLocks noGrp="1"/>
          </p:cNvSpPr>
          <p:nvPr>
            <p:ph type="body" sz="quarter" idx="10"/>
          </p:nvPr>
        </p:nvSpPr>
        <p:spPr>
          <a:xfrm>
            <a:off x="365760" y="1371600"/>
            <a:ext cx="11704320" cy="4687437"/>
          </a:xfrm>
        </p:spPr>
        <p:txBody>
          <a:bodyPr/>
          <a:lstStyle/>
          <a:p>
            <a:r>
              <a:rPr lang="en-US" dirty="0" smtClean="0"/>
              <a:t>Intents o </a:t>
            </a:r>
            <a:r>
              <a:rPr lang="en-US" dirty="0" err="1" smtClean="0"/>
              <a:t>Intenciones</a:t>
            </a:r>
            <a:endParaRPr lang="en-US" dirty="0"/>
          </a:p>
          <a:p>
            <a:pPr lvl="1"/>
            <a:r>
              <a:rPr lang="en-US" dirty="0" err="1" smtClean="0"/>
              <a:t>Conjunto</a:t>
            </a:r>
            <a:r>
              <a:rPr lang="en-US" dirty="0" smtClean="0"/>
              <a:t> </a:t>
            </a:r>
            <a:r>
              <a:rPr lang="en-US" dirty="0" err="1" smtClean="0"/>
              <a:t>finito</a:t>
            </a:r>
            <a:r>
              <a:rPr lang="en-US" dirty="0" smtClean="0"/>
              <a:t> de </a:t>
            </a:r>
            <a:r>
              <a:rPr lang="en-US" dirty="0" err="1" smtClean="0"/>
              <a:t>posibles</a:t>
            </a:r>
            <a:r>
              <a:rPr lang="en-US" dirty="0" smtClean="0"/>
              <a:t> </a:t>
            </a:r>
            <a:r>
              <a:rPr lang="en-US" dirty="0" err="1" smtClean="0"/>
              <a:t>intenciones</a:t>
            </a:r>
            <a:r>
              <a:rPr lang="en-US" dirty="0" smtClean="0"/>
              <a:t> de un </a:t>
            </a:r>
            <a:r>
              <a:rPr lang="en-US" dirty="0" err="1" smtClean="0"/>
              <a:t>enunciado</a:t>
            </a:r>
            <a:r>
              <a:rPr lang="en-US" dirty="0" smtClean="0"/>
              <a:t>.</a:t>
            </a:r>
            <a:endParaRPr lang="en-US" dirty="0"/>
          </a:p>
          <a:p>
            <a:pPr lvl="1"/>
            <a:r>
              <a:rPr lang="en-US" dirty="0" err="1" smtClean="0"/>
              <a:t>Generalmente</a:t>
            </a:r>
            <a:r>
              <a:rPr lang="en-US" dirty="0" smtClean="0"/>
              <a:t> se </a:t>
            </a:r>
            <a:r>
              <a:rPr lang="en-US" dirty="0" err="1" smtClean="0"/>
              <a:t>correlacionan</a:t>
            </a:r>
            <a:r>
              <a:rPr lang="en-US" dirty="0" smtClean="0"/>
              <a:t> con </a:t>
            </a:r>
            <a:r>
              <a:rPr lang="en-US" dirty="0" err="1" smtClean="0"/>
              <a:t>funcionalidades</a:t>
            </a:r>
            <a:r>
              <a:rPr lang="en-US" dirty="0" smtClean="0"/>
              <a:t> de </a:t>
            </a:r>
            <a:r>
              <a:rPr lang="en-US" dirty="0" err="1" smtClean="0"/>
              <a:t>una</a:t>
            </a:r>
            <a:r>
              <a:rPr lang="en-US" dirty="0" smtClean="0"/>
              <a:t> </a:t>
            </a:r>
            <a:r>
              <a:rPr lang="en-US" dirty="0" err="1" smtClean="0"/>
              <a:t>aplicación</a:t>
            </a:r>
            <a:r>
              <a:rPr lang="en-US" dirty="0" smtClean="0"/>
              <a:t>.</a:t>
            </a:r>
          </a:p>
          <a:p>
            <a:pPr lvl="1"/>
            <a:r>
              <a:rPr lang="en-US" dirty="0" err="1" smtClean="0"/>
              <a:t>Ejemplos</a:t>
            </a:r>
            <a:r>
              <a:rPr lang="en-US" dirty="0" smtClean="0"/>
              <a:t>: "</a:t>
            </a:r>
            <a:r>
              <a:rPr lang="en-US" dirty="0" err="1" smtClean="0"/>
              <a:t>quiero</a:t>
            </a:r>
            <a:r>
              <a:rPr lang="en-US" dirty="0" smtClean="0"/>
              <a:t> </a:t>
            </a:r>
            <a:r>
              <a:rPr lang="en-US" dirty="0" err="1" smtClean="0"/>
              <a:t>encendeder</a:t>
            </a:r>
            <a:r>
              <a:rPr lang="en-US" dirty="0" smtClean="0"/>
              <a:t> la luz" : "</a:t>
            </a:r>
            <a:r>
              <a:rPr lang="en-US" dirty="0" err="1" smtClean="0"/>
              <a:t>EncenderLuz</a:t>
            </a:r>
            <a:r>
              <a:rPr lang="en-US" dirty="0" smtClean="0"/>
              <a:t>" ; "</a:t>
            </a:r>
            <a:r>
              <a:rPr lang="en-US" dirty="0" err="1" smtClean="0"/>
              <a:t>por</a:t>
            </a:r>
            <a:r>
              <a:rPr lang="en-US" dirty="0" smtClean="0"/>
              <a:t> favor </a:t>
            </a:r>
            <a:r>
              <a:rPr lang="en-US" dirty="0" err="1" smtClean="0"/>
              <a:t>enviarme</a:t>
            </a:r>
            <a:r>
              <a:rPr lang="en-US" dirty="0" smtClean="0"/>
              <a:t> un taxi" : "</a:t>
            </a:r>
            <a:r>
              <a:rPr lang="en-US" dirty="0" err="1" smtClean="0"/>
              <a:t>OrdenarTaxi</a:t>
            </a:r>
            <a:r>
              <a:rPr lang="en-US" dirty="0" smtClean="0"/>
              <a:t>"</a:t>
            </a:r>
            <a:endParaRPr lang="en-US" dirty="0"/>
          </a:p>
          <a:p>
            <a:pPr lvl="1"/>
            <a:endParaRPr lang="en-US" dirty="0"/>
          </a:p>
          <a:p>
            <a:r>
              <a:rPr lang="en-US" dirty="0" smtClean="0"/>
              <a:t>Entities o </a:t>
            </a:r>
            <a:r>
              <a:rPr lang="en-US" dirty="0" err="1" smtClean="0"/>
              <a:t>entidades</a:t>
            </a:r>
            <a:endParaRPr lang="en-US" dirty="0"/>
          </a:p>
          <a:p>
            <a:pPr lvl="1"/>
            <a:r>
              <a:rPr lang="en-US" dirty="0" smtClean="0"/>
              <a:t>Son </a:t>
            </a:r>
            <a:r>
              <a:rPr lang="en-US" dirty="0" err="1" smtClean="0"/>
              <a:t>partes</a:t>
            </a:r>
            <a:r>
              <a:rPr lang="en-US" dirty="0" smtClean="0"/>
              <a:t> de un </a:t>
            </a:r>
            <a:r>
              <a:rPr lang="en-US" dirty="0" err="1" smtClean="0"/>
              <a:t>enunciado</a:t>
            </a:r>
            <a:r>
              <a:rPr lang="en-US" dirty="0" smtClean="0"/>
              <a:t>, </a:t>
            </a:r>
            <a:r>
              <a:rPr lang="en-US" dirty="0" err="1" smtClean="0"/>
              <a:t>generalmente</a:t>
            </a:r>
            <a:r>
              <a:rPr lang="en-US" dirty="0" smtClean="0"/>
              <a:t> </a:t>
            </a:r>
            <a:r>
              <a:rPr lang="en-US" dirty="0" err="1" smtClean="0"/>
              <a:t>adjetivos</a:t>
            </a:r>
            <a:r>
              <a:rPr lang="en-US" dirty="0" smtClean="0"/>
              <a:t> o </a:t>
            </a:r>
            <a:r>
              <a:rPr lang="en-US" dirty="0" err="1" smtClean="0"/>
              <a:t>sustantivos</a:t>
            </a:r>
            <a:r>
              <a:rPr lang="en-US" dirty="0" smtClean="0"/>
              <a:t> que </a:t>
            </a:r>
            <a:r>
              <a:rPr lang="en-US" dirty="0" err="1" smtClean="0"/>
              <a:t>representan</a:t>
            </a:r>
            <a:r>
              <a:rPr lang="en-US" dirty="0" smtClean="0"/>
              <a:t> </a:t>
            </a:r>
            <a:r>
              <a:rPr lang="en-US" dirty="0" err="1" smtClean="0"/>
              <a:t>una</a:t>
            </a:r>
            <a:r>
              <a:rPr lang="en-US" dirty="0" smtClean="0"/>
              <a:t> </a:t>
            </a:r>
            <a:r>
              <a:rPr lang="en-US" dirty="0" err="1" smtClean="0"/>
              <a:t>entidad</a:t>
            </a:r>
            <a:r>
              <a:rPr lang="en-US" dirty="0" smtClean="0"/>
              <a:t>.</a:t>
            </a:r>
            <a:endParaRPr lang="en-US" dirty="0"/>
          </a:p>
          <a:p>
            <a:pPr lvl="1"/>
            <a:r>
              <a:rPr lang="en-US" dirty="0" err="1" smtClean="0"/>
              <a:t>Generalmente</a:t>
            </a:r>
            <a:r>
              <a:rPr lang="en-US" dirty="0" smtClean="0"/>
              <a:t> se </a:t>
            </a:r>
            <a:r>
              <a:rPr lang="en-US" dirty="0" err="1" smtClean="0"/>
              <a:t>correlacionan</a:t>
            </a:r>
            <a:r>
              <a:rPr lang="en-US" dirty="0" smtClean="0"/>
              <a:t> con </a:t>
            </a:r>
            <a:r>
              <a:rPr lang="en-US" dirty="0" err="1" smtClean="0"/>
              <a:t>parámetros</a:t>
            </a:r>
            <a:r>
              <a:rPr lang="en-US" dirty="0" smtClean="0"/>
              <a:t> de </a:t>
            </a:r>
            <a:r>
              <a:rPr lang="en-US" dirty="0" err="1" smtClean="0"/>
              <a:t>una</a:t>
            </a:r>
            <a:r>
              <a:rPr lang="en-US" dirty="0" smtClean="0"/>
              <a:t> </a:t>
            </a:r>
            <a:r>
              <a:rPr lang="en-US" dirty="0" err="1" smtClean="0"/>
              <a:t>funcionalidad</a:t>
            </a:r>
            <a:r>
              <a:rPr lang="en-US" dirty="0" smtClean="0"/>
              <a:t>.</a:t>
            </a:r>
          </a:p>
          <a:p>
            <a:pPr lvl="1"/>
            <a:r>
              <a:rPr lang="en-US" dirty="0" err="1" smtClean="0"/>
              <a:t>Ejemplos</a:t>
            </a:r>
            <a:r>
              <a:rPr lang="en-US" dirty="0" smtClean="0"/>
              <a:t>: "</a:t>
            </a:r>
            <a:r>
              <a:rPr lang="en-US" dirty="0" err="1" smtClean="0"/>
              <a:t>por</a:t>
            </a:r>
            <a:r>
              <a:rPr lang="en-US" dirty="0" smtClean="0"/>
              <a:t> favor </a:t>
            </a:r>
            <a:r>
              <a:rPr lang="en-US" dirty="0" err="1" smtClean="0"/>
              <a:t>enviarme</a:t>
            </a:r>
            <a:r>
              <a:rPr lang="en-US" dirty="0" smtClean="0"/>
              <a:t> un taxi a </a:t>
            </a:r>
            <a:r>
              <a:rPr lang="en-US" dirty="0" err="1" smtClean="0"/>
              <a:t>Olivos</a:t>
            </a:r>
            <a:r>
              <a:rPr lang="en-US" dirty="0" smtClean="0"/>
              <a:t>" : "</a:t>
            </a:r>
            <a:r>
              <a:rPr lang="en-US" dirty="0" err="1" smtClean="0"/>
              <a:t>Barrio:Olivos</a:t>
            </a:r>
            <a:r>
              <a:rPr lang="en-US" dirty="0" smtClean="0"/>
              <a:t>"</a:t>
            </a:r>
            <a:endParaRPr lang="en-US" dirty="0"/>
          </a:p>
          <a:p>
            <a:pPr lvl="1"/>
            <a:endParaRPr lang="en-US" dirty="0"/>
          </a:p>
          <a:p>
            <a:r>
              <a:rPr lang="en-US" dirty="0" err="1" smtClean="0"/>
              <a:t>Listas</a:t>
            </a:r>
            <a:endParaRPr lang="en-US" dirty="0"/>
          </a:p>
          <a:p>
            <a:pPr lvl="1"/>
            <a:r>
              <a:rPr lang="en-US" dirty="0" err="1" smtClean="0"/>
              <a:t>Listar</a:t>
            </a:r>
            <a:r>
              <a:rPr lang="en-US" dirty="0" smtClean="0"/>
              <a:t> </a:t>
            </a:r>
            <a:r>
              <a:rPr lang="en-US" dirty="0" err="1" smtClean="0"/>
              <a:t>entidades</a:t>
            </a:r>
            <a:r>
              <a:rPr lang="en-US" dirty="0" smtClean="0"/>
              <a:t> o palabras. </a:t>
            </a:r>
            <a:r>
              <a:rPr lang="en-US" dirty="0" err="1" smtClean="0"/>
              <a:t>Ejemplo</a:t>
            </a:r>
            <a:r>
              <a:rPr lang="en-US" dirty="0" smtClean="0"/>
              <a:t> con </a:t>
            </a:r>
            <a:r>
              <a:rPr lang="en-US" dirty="0" err="1" smtClean="0"/>
              <a:t>ciudades</a:t>
            </a:r>
            <a:r>
              <a:rPr lang="en-US" dirty="0" smtClean="0"/>
              <a:t>: "Buenos Aires", "Bogotá", "Santiago"</a:t>
            </a:r>
            <a:endParaRPr lang="en-US" dirty="0"/>
          </a:p>
        </p:txBody>
      </p:sp>
    </p:spTree>
    <p:extLst>
      <p:ext uri="{BB962C8B-B14F-4D97-AF65-F5344CB8AC3E}">
        <p14:creationId xmlns:p14="http://schemas.microsoft.com/office/powerpoint/2010/main" val="209663055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luisIntents.js</a:t>
            </a:r>
            <a:endParaRPr lang="en-US" dirty="0"/>
          </a:p>
        </p:txBody>
      </p:sp>
      <p:sp>
        <p:nvSpPr>
          <p:cNvPr id="5" name="Text Placeholder 4"/>
          <p:cNvSpPr>
            <a:spLocks noGrp="1"/>
          </p:cNvSpPr>
          <p:nvPr>
            <p:ph type="body" sz="quarter" idx="10"/>
          </p:nvPr>
        </p:nvSpPr>
        <p:spPr>
          <a:xfrm>
            <a:off x="365760" y="1820862"/>
            <a:ext cx="11704320" cy="5041380"/>
          </a:xfrm>
        </p:spPr>
        <p:txBody>
          <a:bodyPr/>
          <a:lstStyle/>
          <a:p>
            <a:r>
              <a:rPr lang="en-US" sz="2000" dirty="0">
                <a:solidFill>
                  <a:srgbClr val="008000"/>
                </a:solidFill>
                <a:latin typeface="Menlo" charset="0"/>
              </a:rPr>
              <a:t>// </a:t>
            </a:r>
            <a:r>
              <a:rPr lang="en-US" sz="2000" dirty="0" err="1">
                <a:solidFill>
                  <a:srgbClr val="008000"/>
                </a:solidFill>
                <a:latin typeface="Menlo" charset="0"/>
              </a:rPr>
              <a:t>Crear</a:t>
            </a:r>
            <a:r>
              <a:rPr lang="en-US" sz="2000" dirty="0">
                <a:solidFill>
                  <a:srgbClr val="008000"/>
                </a:solidFill>
                <a:latin typeface="Menlo" charset="0"/>
              </a:rPr>
              <a:t> un </a:t>
            </a:r>
            <a:r>
              <a:rPr lang="en-US" sz="2000" dirty="0" err="1">
                <a:solidFill>
                  <a:srgbClr val="008000"/>
                </a:solidFill>
                <a:latin typeface="Menlo" charset="0"/>
              </a:rPr>
              <a:t>procesador</a:t>
            </a:r>
            <a:r>
              <a:rPr lang="en-US" sz="2000" dirty="0">
                <a:solidFill>
                  <a:srgbClr val="008000"/>
                </a:solidFill>
                <a:latin typeface="Menlo" charset="0"/>
              </a:rPr>
              <a:t> LUIS que </a:t>
            </a:r>
            <a:r>
              <a:rPr lang="en-US" sz="2000" dirty="0" err="1">
                <a:solidFill>
                  <a:srgbClr val="008000"/>
                </a:solidFill>
                <a:latin typeface="Menlo" charset="0"/>
              </a:rPr>
              <a:t>apunte</a:t>
            </a:r>
            <a:r>
              <a:rPr lang="en-US" sz="2000" dirty="0">
                <a:solidFill>
                  <a:srgbClr val="008000"/>
                </a:solidFill>
                <a:latin typeface="Menlo" charset="0"/>
              </a:rPr>
              <a:t> a </a:t>
            </a:r>
            <a:r>
              <a:rPr lang="en-US" sz="2000" dirty="0" err="1">
                <a:solidFill>
                  <a:srgbClr val="008000"/>
                </a:solidFill>
                <a:latin typeface="Menlo" charset="0"/>
              </a:rPr>
              <a:t>nuestro</a:t>
            </a:r>
            <a:r>
              <a:rPr lang="en-US" sz="2000" dirty="0">
                <a:solidFill>
                  <a:srgbClr val="008000"/>
                </a:solidFill>
                <a:latin typeface="Menlo" charset="0"/>
              </a:rPr>
              <a:t> </a:t>
            </a:r>
            <a:r>
              <a:rPr lang="en-US" sz="2000" dirty="0" err="1" smtClean="0">
                <a:solidFill>
                  <a:srgbClr val="008000"/>
                </a:solidFill>
                <a:latin typeface="Menlo" charset="0"/>
              </a:rPr>
              <a:t>modelo</a:t>
            </a:r>
            <a:endParaRPr lang="en-US" sz="2000" dirty="0" smtClean="0">
              <a:solidFill>
                <a:srgbClr val="008000"/>
              </a:solidFill>
              <a:latin typeface="Menlo" charset="0"/>
            </a:endParaRPr>
          </a:p>
          <a:p>
            <a:r>
              <a:rPr lang="en-US" sz="2000" dirty="0" err="1" smtClean="0">
                <a:solidFill>
                  <a:srgbClr val="0000FF"/>
                </a:solidFill>
                <a:latin typeface="Menlo" charset="0"/>
              </a:rPr>
              <a:t>var</a:t>
            </a:r>
            <a:r>
              <a:rPr lang="en-US" sz="2000" dirty="0" smtClean="0">
                <a:solidFill>
                  <a:srgbClr val="000000"/>
                </a:solidFill>
                <a:latin typeface="Menlo" charset="0"/>
              </a:rPr>
              <a:t> </a:t>
            </a:r>
            <a:r>
              <a:rPr lang="en-US" sz="2000" dirty="0">
                <a:solidFill>
                  <a:srgbClr val="000000"/>
                </a:solidFill>
                <a:latin typeface="Menlo" charset="0"/>
              </a:rPr>
              <a:t>model = </a:t>
            </a:r>
            <a:r>
              <a:rPr lang="en-US" sz="2000" dirty="0">
                <a:solidFill>
                  <a:srgbClr val="A31515"/>
                </a:solidFill>
                <a:latin typeface="Menlo" charset="0"/>
              </a:rPr>
              <a:t>`https</a:t>
            </a:r>
            <a:r>
              <a:rPr lang="en-US" sz="2000" dirty="0" smtClean="0">
                <a:solidFill>
                  <a:srgbClr val="A31515"/>
                </a:solidFill>
                <a:latin typeface="Menlo" charset="0"/>
              </a:rPr>
              <a:t>://.../</a:t>
            </a:r>
            <a:r>
              <a:rPr lang="en-US" sz="2000" dirty="0" err="1" smtClean="0">
                <a:solidFill>
                  <a:srgbClr val="A31515"/>
                </a:solidFill>
                <a:latin typeface="Menlo" charset="0"/>
              </a:rPr>
              <a:t>luisApp</a:t>
            </a:r>
            <a:r>
              <a:rPr lang="en-US" sz="2000" dirty="0" smtClean="0">
                <a:solidFill>
                  <a:srgbClr val="A31515"/>
                </a:solidFill>
                <a:latin typeface="Menlo" charset="0"/>
              </a:rPr>
              <a:t>/</a:t>
            </a:r>
            <a:r>
              <a:rPr lang="en-US" sz="2000" dirty="0" err="1" smtClean="0">
                <a:solidFill>
                  <a:srgbClr val="A31515"/>
                </a:solidFill>
                <a:latin typeface="Menlo" charset="0"/>
              </a:rPr>
              <a:t>luisKey</a:t>
            </a:r>
            <a:r>
              <a:rPr lang="en-US" sz="2000" dirty="0" smtClean="0">
                <a:solidFill>
                  <a:srgbClr val="A31515"/>
                </a:solidFill>
                <a:latin typeface="Menlo" charset="0"/>
              </a:rPr>
              <a:t>`</a:t>
            </a:r>
            <a:r>
              <a:rPr lang="en-US" sz="2000" dirty="0" smtClean="0">
                <a:solidFill>
                  <a:srgbClr val="000000"/>
                </a:solidFill>
                <a:latin typeface="Menlo" charset="0"/>
              </a:rPr>
              <a:t>;</a:t>
            </a:r>
            <a:endParaRPr lang="en-US" sz="2000" dirty="0">
              <a:solidFill>
                <a:srgbClr val="000000"/>
              </a:solidFill>
              <a:latin typeface="Menlo" charset="0"/>
            </a:endParaRPr>
          </a:p>
          <a:p>
            <a:r>
              <a:rPr lang="en-US" sz="2000" dirty="0">
                <a:solidFill>
                  <a:srgbClr val="000000"/>
                </a:solidFill>
                <a:latin typeface="Menlo" charset="0"/>
              </a:rPr>
              <a:t/>
            </a:r>
            <a:br>
              <a:rPr lang="en-US" sz="2000" dirty="0">
                <a:solidFill>
                  <a:srgbClr val="000000"/>
                </a:solidFill>
                <a:latin typeface="Menlo" charset="0"/>
              </a:rPr>
            </a:br>
            <a:r>
              <a:rPr lang="en-US" sz="2000" dirty="0" err="1">
                <a:solidFill>
                  <a:srgbClr val="0000FF"/>
                </a:solidFill>
                <a:latin typeface="Menlo" charset="0"/>
              </a:rPr>
              <a:t>var</a:t>
            </a:r>
            <a:r>
              <a:rPr lang="en-US" sz="2000" dirty="0">
                <a:solidFill>
                  <a:srgbClr val="000000"/>
                </a:solidFill>
                <a:latin typeface="Menlo" charset="0"/>
              </a:rPr>
              <a:t> recognizer = </a:t>
            </a:r>
            <a:r>
              <a:rPr lang="en-US" sz="2000" dirty="0">
                <a:solidFill>
                  <a:srgbClr val="0000FF"/>
                </a:solidFill>
                <a:latin typeface="Menlo" charset="0"/>
              </a:rPr>
              <a:t>new</a:t>
            </a:r>
            <a:r>
              <a:rPr lang="en-US" sz="2000" dirty="0">
                <a:solidFill>
                  <a:srgbClr val="000000"/>
                </a:solidFill>
                <a:latin typeface="Menlo" charset="0"/>
              </a:rPr>
              <a:t> </a:t>
            </a:r>
            <a:r>
              <a:rPr lang="en-US" sz="2000" dirty="0" err="1">
                <a:solidFill>
                  <a:srgbClr val="000000"/>
                </a:solidFill>
                <a:latin typeface="Menlo" charset="0"/>
              </a:rPr>
              <a:t>builder.LuisRecognizer</a:t>
            </a:r>
            <a:r>
              <a:rPr lang="en-US" sz="2000" dirty="0">
                <a:solidFill>
                  <a:srgbClr val="000000"/>
                </a:solidFill>
                <a:latin typeface="Menlo" charset="0"/>
              </a:rPr>
              <a:t>(model);</a:t>
            </a:r>
          </a:p>
          <a:p>
            <a:r>
              <a:rPr lang="en-US" sz="2000" dirty="0" err="1">
                <a:solidFill>
                  <a:srgbClr val="0000FF"/>
                </a:solidFill>
                <a:latin typeface="Menlo" charset="0"/>
              </a:rPr>
              <a:t>var</a:t>
            </a:r>
            <a:r>
              <a:rPr lang="en-US" sz="2000" dirty="0">
                <a:solidFill>
                  <a:srgbClr val="000000"/>
                </a:solidFill>
                <a:latin typeface="Menlo" charset="0"/>
              </a:rPr>
              <a:t> dialog = </a:t>
            </a:r>
            <a:r>
              <a:rPr lang="en-US" sz="2000" dirty="0">
                <a:solidFill>
                  <a:srgbClr val="0000FF"/>
                </a:solidFill>
                <a:latin typeface="Menlo" charset="0"/>
              </a:rPr>
              <a:t>new</a:t>
            </a:r>
            <a:r>
              <a:rPr lang="en-US" sz="2000" dirty="0">
                <a:solidFill>
                  <a:srgbClr val="000000"/>
                </a:solidFill>
                <a:latin typeface="Menlo" charset="0"/>
              </a:rPr>
              <a:t> </a:t>
            </a:r>
            <a:r>
              <a:rPr lang="en-US" sz="2000" dirty="0" err="1">
                <a:solidFill>
                  <a:srgbClr val="000000"/>
                </a:solidFill>
                <a:latin typeface="Menlo" charset="0"/>
              </a:rPr>
              <a:t>builder.IntentDialog</a:t>
            </a:r>
            <a:r>
              <a:rPr lang="en-US" sz="2000" dirty="0">
                <a:solidFill>
                  <a:srgbClr val="000000"/>
                </a:solidFill>
                <a:latin typeface="Menlo" charset="0"/>
              </a:rPr>
              <a:t>({ recognizers: [recognizer] </a:t>
            </a:r>
            <a:r>
              <a:rPr lang="en-US" sz="2000" dirty="0" smtClean="0">
                <a:solidFill>
                  <a:srgbClr val="000000"/>
                </a:solidFill>
                <a:latin typeface="Menlo" charset="0"/>
              </a:rPr>
              <a:t>});</a:t>
            </a:r>
          </a:p>
          <a:p>
            <a:endParaRPr lang="en-US" sz="2000" dirty="0">
              <a:solidFill>
                <a:srgbClr val="000000"/>
              </a:solidFill>
              <a:latin typeface="Menlo" charset="0"/>
            </a:endParaRPr>
          </a:p>
          <a:p>
            <a:r>
              <a:rPr lang="en-US" sz="2000" dirty="0" smtClean="0">
                <a:solidFill>
                  <a:srgbClr val="000000"/>
                </a:solidFill>
                <a:latin typeface="Menlo" charset="0"/>
              </a:rPr>
              <a:t>...</a:t>
            </a:r>
          </a:p>
          <a:p>
            <a:endParaRPr lang="en-US" sz="2000" dirty="0">
              <a:solidFill>
                <a:srgbClr val="000000"/>
              </a:solidFill>
              <a:latin typeface="Menlo" charset="0"/>
            </a:endParaRPr>
          </a:p>
          <a:p>
            <a:r>
              <a:rPr lang="en-US" sz="2000" dirty="0">
                <a:solidFill>
                  <a:srgbClr val="008000"/>
                </a:solidFill>
                <a:latin typeface="Menlo" charset="0"/>
              </a:rPr>
              <a:t>// </a:t>
            </a:r>
            <a:r>
              <a:rPr lang="en-US" sz="2000" dirty="0" err="1">
                <a:solidFill>
                  <a:srgbClr val="008000"/>
                </a:solidFill>
                <a:latin typeface="Menlo" charset="0"/>
              </a:rPr>
              <a:t>Esta</a:t>
            </a:r>
            <a:r>
              <a:rPr lang="en-US" sz="2000" dirty="0">
                <a:solidFill>
                  <a:srgbClr val="008000"/>
                </a:solidFill>
                <a:latin typeface="Menlo" charset="0"/>
              </a:rPr>
              <a:t> </a:t>
            </a:r>
            <a:r>
              <a:rPr lang="en-US" sz="2000" dirty="0" err="1">
                <a:solidFill>
                  <a:srgbClr val="008000"/>
                </a:solidFill>
                <a:latin typeface="Menlo" charset="0"/>
              </a:rPr>
              <a:t>función</a:t>
            </a:r>
            <a:r>
              <a:rPr lang="en-US" sz="2000" dirty="0">
                <a:solidFill>
                  <a:srgbClr val="008000"/>
                </a:solidFill>
                <a:latin typeface="Menlo" charset="0"/>
              </a:rPr>
              <a:t> se </a:t>
            </a:r>
            <a:r>
              <a:rPr lang="en-US" sz="2000" dirty="0" err="1">
                <a:solidFill>
                  <a:srgbClr val="008000"/>
                </a:solidFill>
                <a:latin typeface="Menlo" charset="0"/>
              </a:rPr>
              <a:t>ejecuta</a:t>
            </a:r>
            <a:r>
              <a:rPr lang="en-US" sz="2000" dirty="0">
                <a:solidFill>
                  <a:srgbClr val="008000"/>
                </a:solidFill>
                <a:latin typeface="Menlo" charset="0"/>
              </a:rPr>
              <a:t> </a:t>
            </a:r>
            <a:r>
              <a:rPr lang="en-US" sz="2000" dirty="0" err="1">
                <a:solidFill>
                  <a:srgbClr val="008000"/>
                </a:solidFill>
                <a:latin typeface="Menlo" charset="0"/>
              </a:rPr>
              <a:t>cuando</a:t>
            </a:r>
            <a:r>
              <a:rPr lang="en-US" sz="2000" dirty="0">
                <a:solidFill>
                  <a:srgbClr val="008000"/>
                </a:solidFill>
                <a:latin typeface="Menlo" charset="0"/>
              </a:rPr>
              <a:t> el Intent == </a:t>
            </a:r>
            <a:r>
              <a:rPr lang="en-US" sz="2000" dirty="0" err="1">
                <a:solidFill>
                  <a:srgbClr val="008000"/>
                </a:solidFill>
                <a:latin typeface="Menlo" charset="0"/>
              </a:rPr>
              <a:t>PreguntarPeso</a:t>
            </a:r>
            <a:endParaRPr lang="en-US" sz="2000" dirty="0">
              <a:solidFill>
                <a:srgbClr val="000000"/>
              </a:solidFill>
              <a:latin typeface="Menlo" charset="0"/>
            </a:endParaRPr>
          </a:p>
          <a:p>
            <a:r>
              <a:rPr lang="en-US" sz="2000" dirty="0" err="1">
                <a:solidFill>
                  <a:srgbClr val="000000"/>
                </a:solidFill>
                <a:latin typeface="Menlo" charset="0"/>
              </a:rPr>
              <a:t>dialog.matches</a:t>
            </a:r>
            <a:r>
              <a:rPr lang="en-US" sz="2000" dirty="0">
                <a:solidFill>
                  <a:srgbClr val="000000"/>
                </a:solidFill>
                <a:latin typeface="Menlo" charset="0"/>
              </a:rPr>
              <a:t>(</a:t>
            </a:r>
            <a:r>
              <a:rPr lang="en-US" sz="2000" dirty="0">
                <a:solidFill>
                  <a:srgbClr val="A31515"/>
                </a:solidFill>
                <a:latin typeface="Menlo" charset="0"/>
              </a:rPr>
              <a:t>'</a:t>
            </a:r>
            <a:r>
              <a:rPr lang="en-US" sz="2000" dirty="0" err="1">
                <a:solidFill>
                  <a:srgbClr val="A31515"/>
                </a:solidFill>
                <a:latin typeface="Menlo" charset="0"/>
              </a:rPr>
              <a:t>ordenarTaxi</a:t>
            </a:r>
            <a:r>
              <a:rPr lang="en-US" sz="2000" dirty="0">
                <a:solidFill>
                  <a:srgbClr val="A31515"/>
                </a:solidFill>
                <a:latin typeface="Menlo" charset="0"/>
              </a:rPr>
              <a:t>'</a:t>
            </a:r>
            <a:r>
              <a:rPr lang="en-US" sz="2000" dirty="0">
                <a:solidFill>
                  <a:srgbClr val="000000"/>
                </a:solidFill>
                <a:latin typeface="Menlo" charset="0"/>
              </a:rPr>
              <a:t>, [</a:t>
            </a:r>
          </a:p>
          <a:p>
            <a:r>
              <a:rPr lang="en-US" sz="2000" dirty="0" smtClean="0">
                <a:solidFill>
                  <a:srgbClr val="0000FF"/>
                </a:solidFill>
                <a:latin typeface="Menlo" charset="0"/>
              </a:rPr>
              <a:t>	function</a:t>
            </a:r>
            <a:r>
              <a:rPr lang="en-US" sz="2000" dirty="0" smtClean="0">
                <a:solidFill>
                  <a:srgbClr val="000000"/>
                </a:solidFill>
                <a:latin typeface="Menlo" charset="0"/>
              </a:rPr>
              <a:t> </a:t>
            </a:r>
            <a:r>
              <a:rPr lang="en-US" sz="2000" dirty="0">
                <a:solidFill>
                  <a:srgbClr val="000000"/>
                </a:solidFill>
                <a:latin typeface="Menlo" charset="0"/>
              </a:rPr>
              <a:t>(session, </a:t>
            </a:r>
            <a:r>
              <a:rPr lang="en-US" sz="2000" dirty="0" err="1">
                <a:solidFill>
                  <a:srgbClr val="000000"/>
                </a:solidFill>
                <a:latin typeface="Menlo" charset="0"/>
              </a:rPr>
              <a:t>args</a:t>
            </a:r>
            <a:r>
              <a:rPr lang="en-US" sz="2000" dirty="0">
                <a:solidFill>
                  <a:srgbClr val="000000"/>
                </a:solidFill>
                <a:latin typeface="Menlo" charset="0"/>
              </a:rPr>
              <a:t>, next) {</a:t>
            </a:r>
          </a:p>
          <a:p>
            <a:r>
              <a:rPr lang="en-US" sz="2000" dirty="0">
                <a:solidFill>
                  <a:srgbClr val="000000"/>
                </a:solidFill>
                <a:latin typeface="Menlo" charset="0"/>
              </a:rPr>
              <a:t>	</a:t>
            </a:r>
            <a:r>
              <a:rPr lang="en-US" sz="2000" dirty="0" smtClean="0">
                <a:solidFill>
                  <a:srgbClr val="000000"/>
                </a:solidFill>
                <a:latin typeface="Menlo" charset="0"/>
              </a:rPr>
              <a:t>	...</a:t>
            </a:r>
          </a:p>
          <a:p>
            <a:r>
              <a:rPr lang="en-US" sz="2000" dirty="0" smtClean="0">
                <a:solidFill>
                  <a:srgbClr val="000000"/>
                </a:solidFill>
                <a:latin typeface="Menlo" charset="0"/>
              </a:rPr>
              <a:t>	}</a:t>
            </a:r>
          </a:p>
          <a:p>
            <a:r>
              <a:rPr lang="en-US" sz="2400" dirty="0" smtClean="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059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es</a:t>
            </a:r>
            <a:r>
              <a:rPr lang="en-US" dirty="0" smtClean="0"/>
              <a:t> un bot?</a:t>
            </a:r>
            <a:endParaRPr lang="en-US" dirty="0"/>
          </a:p>
        </p:txBody>
      </p:sp>
      <p:sp>
        <p:nvSpPr>
          <p:cNvPr id="3" name="Text Placeholder 2"/>
          <p:cNvSpPr>
            <a:spLocks noGrp="1"/>
          </p:cNvSpPr>
          <p:nvPr>
            <p:ph type="body" sz="quarter" idx="10"/>
          </p:nvPr>
        </p:nvSpPr>
        <p:spPr>
          <a:xfrm>
            <a:off x="365760" y="1371600"/>
            <a:ext cx="11704320" cy="4090351"/>
          </a:xfrm>
        </p:spPr>
        <p:txBody>
          <a:bodyPr/>
          <a:lstStyle/>
          <a:p>
            <a:r>
              <a:rPr lang="en-US" dirty="0" err="1" smtClean="0"/>
              <a:t>Es</a:t>
            </a:r>
            <a:r>
              <a:rPr lang="en-US" dirty="0" smtClean="0"/>
              <a:t> </a:t>
            </a:r>
            <a:r>
              <a:rPr lang="en-US" dirty="0" err="1" smtClean="0"/>
              <a:t>una</a:t>
            </a:r>
            <a:r>
              <a:rPr lang="en-US" dirty="0" smtClean="0"/>
              <a:t> </a:t>
            </a:r>
            <a:r>
              <a:rPr lang="en-US" dirty="0" err="1" smtClean="0"/>
              <a:t>aplicación</a:t>
            </a:r>
            <a:r>
              <a:rPr lang="en-US" dirty="0" smtClean="0"/>
              <a:t> con </a:t>
            </a:r>
            <a:r>
              <a:rPr lang="en-US" dirty="0" err="1" smtClean="0"/>
              <a:t>una</a:t>
            </a:r>
            <a:r>
              <a:rPr lang="en-US" dirty="0" smtClean="0"/>
              <a:t> </a:t>
            </a:r>
            <a:r>
              <a:rPr lang="en-US" dirty="0" err="1" smtClean="0"/>
              <a:t>interfaz</a:t>
            </a:r>
            <a:r>
              <a:rPr lang="en-US" dirty="0" smtClean="0"/>
              <a:t> </a:t>
            </a:r>
            <a:r>
              <a:rPr lang="en-US" dirty="0" err="1" smtClean="0"/>
              <a:t>diferente</a:t>
            </a:r>
            <a:endParaRPr lang="en-US" dirty="0"/>
          </a:p>
          <a:p>
            <a:pPr lvl="1"/>
            <a:r>
              <a:rPr lang="en-US" dirty="0" err="1" smtClean="0"/>
              <a:t>Resuelve</a:t>
            </a:r>
            <a:r>
              <a:rPr lang="en-US" dirty="0" smtClean="0"/>
              <a:t> </a:t>
            </a:r>
            <a:r>
              <a:rPr lang="en-US" dirty="0" err="1" smtClean="0"/>
              <a:t>problemas</a:t>
            </a:r>
            <a:r>
              <a:rPr lang="en-US" dirty="0" smtClean="0"/>
              <a:t> </a:t>
            </a:r>
            <a:r>
              <a:rPr lang="en-US" dirty="0" err="1" smtClean="0"/>
              <a:t>mejor</a:t>
            </a:r>
            <a:r>
              <a:rPr lang="en-US" dirty="0" smtClean="0"/>
              <a:t>, </a:t>
            </a:r>
            <a:r>
              <a:rPr lang="en-US" dirty="0" err="1" smtClean="0"/>
              <a:t>más</a:t>
            </a:r>
            <a:r>
              <a:rPr lang="en-US" dirty="0" smtClean="0"/>
              <a:t> </a:t>
            </a:r>
            <a:r>
              <a:rPr lang="en-US" dirty="0" err="1" smtClean="0"/>
              <a:t>rápido</a:t>
            </a:r>
            <a:r>
              <a:rPr lang="en-US" dirty="0" smtClean="0"/>
              <a:t> o </a:t>
            </a:r>
            <a:r>
              <a:rPr lang="en-US" dirty="0" err="1" smtClean="0"/>
              <a:t>más</a:t>
            </a:r>
            <a:r>
              <a:rPr lang="en-US" dirty="0" smtClean="0"/>
              <a:t> </a:t>
            </a:r>
            <a:r>
              <a:rPr lang="en-US" dirty="0" err="1" smtClean="0"/>
              <a:t>fácilmente</a:t>
            </a:r>
            <a:r>
              <a:rPr lang="en-US" dirty="0" smtClean="0"/>
              <a:t> que </a:t>
            </a:r>
            <a:r>
              <a:rPr lang="en-US" dirty="0" err="1" smtClean="0"/>
              <a:t>sus</a:t>
            </a:r>
            <a:r>
              <a:rPr lang="en-US" dirty="0" smtClean="0"/>
              <a:t> </a:t>
            </a:r>
            <a:r>
              <a:rPr lang="en-US" dirty="0" err="1" smtClean="0"/>
              <a:t>alternativas</a:t>
            </a:r>
            <a:endParaRPr lang="en-US" dirty="0"/>
          </a:p>
          <a:p>
            <a:endParaRPr lang="en-US" dirty="0" smtClean="0"/>
          </a:p>
          <a:p>
            <a:r>
              <a:rPr lang="en-US" dirty="0" smtClean="0"/>
              <a:t>Canales y </a:t>
            </a:r>
            <a:r>
              <a:rPr lang="en-US" dirty="0" err="1" smtClean="0"/>
              <a:t>plataformas</a:t>
            </a:r>
            <a:endParaRPr lang="en-US" dirty="0"/>
          </a:p>
          <a:p>
            <a:pPr lvl="1"/>
            <a:r>
              <a:rPr lang="en-US" dirty="0" err="1" smtClean="0"/>
              <a:t>Funciona</a:t>
            </a:r>
            <a:r>
              <a:rPr lang="en-US" dirty="0" smtClean="0"/>
              <a:t> </a:t>
            </a:r>
            <a:r>
              <a:rPr lang="en-US" dirty="0" err="1" smtClean="0"/>
              <a:t>en</a:t>
            </a:r>
            <a:r>
              <a:rPr lang="en-US" dirty="0" smtClean="0"/>
              <a:t> </a:t>
            </a:r>
            <a:r>
              <a:rPr lang="en-US" dirty="0" err="1" smtClean="0"/>
              <a:t>distintas</a:t>
            </a:r>
            <a:r>
              <a:rPr lang="en-US" dirty="0" smtClean="0"/>
              <a:t> </a:t>
            </a:r>
            <a:r>
              <a:rPr lang="en-US" dirty="0" err="1" smtClean="0"/>
              <a:t>plataformas</a:t>
            </a:r>
            <a:r>
              <a:rPr lang="en-US" dirty="0"/>
              <a:t> </a:t>
            </a:r>
            <a:r>
              <a:rPr lang="en-US" dirty="0" smtClean="0"/>
              <a:t>y </a:t>
            </a:r>
            <a:r>
              <a:rPr lang="en-US" dirty="0" err="1" smtClean="0"/>
              <a:t>en</a:t>
            </a:r>
            <a:r>
              <a:rPr lang="en-US" dirty="0" smtClean="0"/>
              <a:t> </a:t>
            </a:r>
            <a:r>
              <a:rPr lang="en-US" dirty="0" err="1" smtClean="0"/>
              <a:t>distintos</a:t>
            </a:r>
            <a:r>
              <a:rPr lang="en-US" dirty="0" smtClean="0"/>
              <a:t> </a:t>
            </a:r>
            <a:r>
              <a:rPr lang="en-US" dirty="0" err="1" smtClean="0"/>
              <a:t>canales</a:t>
            </a:r>
            <a:endParaRPr lang="en-US" dirty="0"/>
          </a:p>
          <a:p>
            <a:pPr lvl="1"/>
            <a:r>
              <a:rPr lang="en-US" dirty="0" smtClean="0"/>
              <a:t>Las </a:t>
            </a:r>
            <a:r>
              <a:rPr lang="en-US" dirty="0" err="1" smtClean="0"/>
              <a:t>mismas</a:t>
            </a:r>
            <a:r>
              <a:rPr lang="en-US" dirty="0" smtClean="0"/>
              <a:t> </a:t>
            </a:r>
            <a:r>
              <a:rPr lang="en-US" dirty="0" err="1" smtClean="0"/>
              <a:t>plataformas</a:t>
            </a:r>
            <a:r>
              <a:rPr lang="en-US" dirty="0" smtClean="0"/>
              <a:t> que </a:t>
            </a:r>
            <a:r>
              <a:rPr lang="en-US" dirty="0" err="1" smtClean="0"/>
              <a:t>utilizamos</a:t>
            </a:r>
            <a:r>
              <a:rPr lang="en-US" dirty="0" smtClean="0"/>
              <a:t> la mayor parte del </a:t>
            </a:r>
            <a:r>
              <a:rPr lang="en-US" dirty="0" err="1" smtClean="0"/>
              <a:t>tiempo</a:t>
            </a:r>
            <a:endParaRPr lang="en-US" dirty="0"/>
          </a:p>
          <a:p>
            <a:pPr lvl="1"/>
            <a:endParaRPr lang="en-US" dirty="0"/>
          </a:p>
          <a:p>
            <a:r>
              <a:rPr lang="en-US" dirty="0" err="1" smtClean="0"/>
              <a:t>Experiencia</a:t>
            </a:r>
            <a:endParaRPr lang="en-US" dirty="0"/>
          </a:p>
          <a:p>
            <a:pPr lvl="1"/>
            <a:r>
              <a:rPr lang="en-US" dirty="0" smtClean="0"/>
              <a:t>Su </a:t>
            </a:r>
            <a:r>
              <a:rPr lang="en-US" dirty="0" err="1" smtClean="0"/>
              <a:t>funcionamiento</a:t>
            </a:r>
            <a:r>
              <a:rPr lang="en-US" dirty="0" smtClean="0"/>
              <a:t> </a:t>
            </a:r>
            <a:r>
              <a:rPr lang="en-US" dirty="0" err="1" smtClean="0"/>
              <a:t>debe</a:t>
            </a:r>
            <a:r>
              <a:rPr lang="en-US" dirty="0" smtClean="0"/>
              <a:t> </a:t>
            </a:r>
            <a:r>
              <a:rPr lang="en-US" dirty="0" err="1" smtClean="0"/>
              <a:t>ser</a:t>
            </a:r>
            <a:r>
              <a:rPr lang="en-US" dirty="0" smtClean="0"/>
              <a:t> </a:t>
            </a:r>
            <a:r>
              <a:rPr lang="en-US" dirty="0" err="1" smtClean="0"/>
              <a:t>fácil</a:t>
            </a:r>
            <a:r>
              <a:rPr lang="en-US" dirty="0" smtClean="0"/>
              <a:t> de </a:t>
            </a:r>
            <a:r>
              <a:rPr lang="en-US" dirty="0" err="1" smtClean="0"/>
              <a:t>comprender</a:t>
            </a:r>
            <a:endParaRPr lang="en-US" dirty="0"/>
          </a:p>
          <a:p>
            <a:pPr lvl="1"/>
            <a:r>
              <a:rPr lang="en-US" dirty="0" err="1" smtClean="0"/>
              <a:t>Resuelve</a:t>
            </a:r>
            <a:r>
              <a:rPr lang="en-US" dirty="0" smtClean="0"/>
              <a:t> </a:t>
            </a:r>
            <a:r>
              <a:rPr lang="en-US" dirty="0" err="1" smtClean="0"/>
              <a:t>problemas</a:t>
            </a:r>
            <a:r>
              <a:rPr lang="en-US" dirty="0" smtClean="0"/>
              <a:t> con </a:t>
            </a:r>
            <a:r>
              <a:rPr lang="en-US" dirty="0" err="1" smtClean="0"/>
              <a:t>una</a:t>
            </a:r>
            <a:r>
              <a:rPr lang="en-US" dirty="0" smtClean="0"/>
              <a:t> </a:t>
            </a:r>
            <a:r>
              <a:rPr lang="en-US" dirty="0" err="1" smtClean="0"/>
              <a:t>cantidad</a:t>
            </a:r>
            <a:r>
              <a:rPr lang="en-US" dirty="0" smtClean="0"/>
              <a:t> </a:t>
            </a:r>
            <a:r>
              <a:rPr lang="en-US" dirty="0" err="1" smtClean="0"/>
              <a:t>mínima</a:t>
            </a:r>
            <a:r>
              <a:rPr lang="en-US" dirty="0" smtClean="0"/>
              <a:t> de </a:t>
            </a:r>
            <a:r>
              <a:rPr lang="en-US" dirty="0" err="1" smtClean="0"/>
              <a:t>pasos</a:t>
            </a:r>
            <a:endParaRPr lang="en-US" dirty="0"/>
          </a:p>
        </p:txBody>
      </p:sp>
    </p:spTree>
    <p:extLst>
      <p:ext uri="{BB962C8B-B14F-4D97-AF65-F5344CB8AC3E}">
        <p14:creationId xmlns:p14="http://schemas.microsoft.com/office/powerpoint/2010/main" val="101126993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Intents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detectar</a:t>
            </a:r>
            <a:r>
              <a:rPr lang="en-US" dirty="0" smtClean="0"/>
              <a:t> </a:t>
            </a:r>
            <a:r>
              <a:rPr lang="en-US" dirty="0" err="1" smtClean="0"/>
              <a:t>intenciones</a:t>
            </a:r>
            <a:r>
              <a:rPr lang="en-US" dirty="0" smtClean="0"/>
              <a:t> con LUIS</a:t>
            </a:r>
            <a:endParaRPr lang="en-US" dirty="0"/>
          </a:p>
        </p:txBody>
      </p:sp>
    </p:spTree>
    <p:extLst>
      <p:ext uri="{BB962C8B-B14F-4D97-AF65-F5344CB8AC3E}">
        <p14:creationId xmlns:p14="http://schemas.microsoft.com/office/powerpoint/2010/main" val="1697224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luisEntities.js</a:t>
            </a:r>
            <a:endParaRPr lang="en-US" dirty="0"/>
          </a:p>
        </p:txBody>
      </p:sp>
      <p:sp>
        <p:nvSpPr>
          <p:cNvPr id="5" name="Text Placeholder 4"/>
          <p:cNvSpPr>
            <a:spLocks noGrp="1"/>
          </p:cNvSpPr>
          <p:nvPr>
            <p:ph type="body" sz="quarter" idx="10"/>
          </p:nvPr>
        </p:nvSpPr>
        <p:spPr>
          <a:xfrm>
            <a:off x="365759" y="1820862"/>
            <a:ext cx="11872277" cy="2286000"/>
          </a:xfrm>
        </p:spPr>
        <p:txBody>
          <a:bodyPr/>
          <a:lstStyle/>
          <a:p>
            <a:r>
              <a:rPr lang="en-US" sz="2400" dirty="0">
                <a:solidFill>
                  <a:srgbClr val="008000"/>
                </a:solidFill>
                <a:latin typeface="Menlo" charset="0"/>
              </a:rPr>
              <a:t>// </a:t>
            </a:r>
            <a:r>
              <a:rPr lang="en-US" sz="2400" dirty="0" err="1">
                <a:solidFill>
                  <a:srgbClr val="008000"/>
                </a:solidFill>
                <a:latin typeface="Menlo" charset="0"/>
              </a:rPr>
              <a:t>Extraer</a:t>
            </a:r>
            <a:r>
              <a:rPr lang="en-US" sz="2400" dirty="0">
                <a:solidFill>
                  <a:srgbClr val="008000"/>
                </a:solidFill>
                <a:latin typeface="Menlo" charset="0"/>
              </a:rPr>
              <a:t> las </a:t>
            </a:r>
            <a:r>
              <a:rPr lang="en-US" sz="2400" dirty="0" err="1">
                <a:solidFill>
                  <a:srgbClr val="008000"/>
                </a:solidFill>
                <a:latin typeface="Menlo" charset="0"/>
              </a:rPr>
              <a:t>entidades</a:t>
            </a:r>
            <a:r>
              <a:rPr lang="en-US" sz="2400" dirty="0">
                <a:solidFill>
                  <a:srgbClr val="008000"/>
                </a:solidFill>
                <a:latin typeface="Menlo" charset="0"/>
              </a:rPr>
              <a:t> </a:t>
            </a:r>
            <a:r>
              <a:rPr lang="en-US" sz="2400" dirty="0" err="1">
                <a:solidFill>
                  <a:srgbClr val="008000"/>
                </a:solidFill>
                <a:latin typeface="Menlo" charset="0"/>
              </a:rPr>
              <a:t>reconocidas</a:t>
            </a:r>
            <a:r>
              <a:rPr lang="en-US" sz="2400" dirty="0">
                <a:solidFill>
                  <a:srgbClr val="008000"/>
                </a:solidFill>
                <a:latin typeface="Menlo" charset="0"/>
              </a:rPr>
              <a:t> </a:t>
            </a:r>
            <a:r>
              <a:rPr lang="en-US" sz="2400" dirty="0" err="1">
                <a:solidFill>
                  <a:srgbClr val="008000"/>
                </a:solidFill>
                <a:latin typeface="Menlo" charset="0"/>
              </a:rPr>
              <a:t>por</a:t>
            </a:r>
            <a:r>
              <a:rPr lang="en-US" sz="2400" dirty="0">
                <a:solidFill>
                  <a:srgbClr val="008000"/>
                </a:solidFill>
                <a:latin typeface="Menlo" charset="0"/>
              </a:rPr>
              <a:t> LUIS</a:t>
            </a:r>
            <a:endParaRPr lang="en-US" sz="2400" dirty="0">
              <a:solidFill>
                <a:srgbClr val="000000"/>
              </a:solidFill>
              <a:latin typeface="Menlo" charset="0"/>
            </a:endParaRPr>
          </a:p>
          <a:p>
            <a:r>
              <a:rPr lang="en-US" sz="2400" dirty="0" err="1">
                <a:solidFill>
                  <a:srgbClr val="0000FF"/>
                </a:solidFill>
                <a:latin typeface="Menlo" charset="0"/>
              </a:rPr>
              <a:t>var</a:t>
            </a:r>
            <a:r>
              <a:rPr lang="en-US" sz="2400" dirty="0">
                <a:solidFill>
                  <a:srgbClr val="000000"/>
                </a:solidFill>
                <a:latin typeface="Menlo" charset="0"/>
              </a:rPr>
              <a:t> barrios = </a:t>
            </a:r>
            <a:r>
              <a:rPr lang="en-US" sz="2400" dirty="0" err="1">
                <a:solidFill>
                  <a:srgbClr val="000000"/>
                </a:solidFill>
                <a:latin typeface="Menlo" charset="0"/>
              </a:rPr>
              <a:t>builder.EntityRecognizer.findAllEntities</a:t>
            </a:r>
            <a:r>
              <a:rPr lang="en-US" sz="2400" dirty="0">
                <a:solidFill>
                  <a:srgbClr val="000000"/>
                </a:solidFill>
                <a:latin typeface="Menlo" charset="0"/>
              </a:rPr>
              <a:t>(</a:t>
            </a:r>
            <a:r>
              <a:rPr lang="en-US" sz="2400" dirty="0" err="1">
                <a:solidFill>
                  <a:srgbClr val="000000"/>
                </a:solidFill>
                <a:latin typeface="Menlo" charset="0"/>
              </a:rPr>
              <a:t>args.entities</a:t>
            </a:r>
            <a:r>
              <a:rPr lang="en-US" sz="2400" dirty="0">
                <a:solidFill>
                  <a:srgbClr val="000000"/>
                </a:solidFill>
                <a:latin typeface="Menlo" charset="0"/>
              </a:rPr>
              <a:t>, </a:t>
            </a:r>
            <a:r>
              <a:rPr lang="en-US" sz="2400" dirty="0">
                <a:solidFill>
                  <a:srgbClr val="A31515"/>
                </a:solidFill>
                <a:latin typeface="Menlo" charset="0"/>
              </a:rPr>
              <a:t>'</a:t>
            </a:r>
            <a:r>
              <a:rPr lang="en-US" sz="2400" dirty="0" err="1">
                <a:solidFill>
                  <a:srgbClr val="A31515"/>
                </a:solidFill>
                <a:latin typeface="Menlo" charset="0"/>
              </a:rPr>
              <a:t>lugar</a:t>
            </a:r>
            <a:r>
              <a:rPr lang="en-US" sz="2400" dirty="0">
                <a:solidFill>
                  <a:srgbClr val="A31515"/>
                </a:solidFill>
                <a:latin typeface="Menlo" charset="0"/>
              </a:rPr>
              <a:t>'</a:t>
            </a:r>
            <a:r>
              <a:rPr lang="en-US" sz="2400" dirty="0">
                <a:solidFill>
                  <a:srgbClr val="000000"/>
                </a:solidFill>
                <a:latin typeface="Menlo" charset="0"/>
              </a:rPr>
              <a:t>);</a:t>
            </a:r>
          </a:p>
          <a:p>
            <a:endParaRPr lang="en-US" sz="2400" b="0" dirty="0">
              <a:solidFill>
                <a:srgbClr val="000000"/>
              </a:solidFill>
              <a:effectLst/>
              <a:latin typeface="Menlo" charset="0"/>
            </a:endParaRPr>
          </a:p>
        </p:txBody>
      </p:sp>
    </p:spTree>
    <p:extLst>
      <p:ext uri="{BB962C8B-B14F-4D97-AF65-F5344CB8AC3E}">
        <p14:creationId xmlns:p14="http://schemas.microsoft.com/office/powerpoint/2010/main" val="112720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Entities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detectar</a:t>
            </a:r>
            <a:r>
              <a:rPr lang="en-US" dirty="0" smtClean="0"/>
              <a:t> </a:t>
            </a:r>
            <a:r>
              <a:rPr lang="en-US" dirty="0" err="1" smtClean="0"/>
              <a:t>entidades</a:t>
            </a:r>
            <a:r>
              <a:rPr lang="en-US" dirty="0" smtClean="0"/>
              <a:t> con LUIS</a:t>
            </a:r>
            <a:endParaRPr lang="en-US" dirty="0"/>
          </a:p>
        </p:txBody>
      </p:sp>
    </p:spTree>
    <p:extLst>
      <p:ext uri="{BB962C8B-B14F-4D97-AF65-F5344CB8AC3E}">
        <p14:creationId xmlns:p14="http://schemas.microsoft.com/office/powerpoint/2010/main" val="1310654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LUIS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Otros</a:t>
            </a:r>
            <a:r>
              <a:rPr lang="en-US" dirty="0" smtClean="0"/>
              <a:t> </a:t>
            </a:r>
            <a:r>
              <a:rPr lang="en-US" dirty="0" err="1" smtClean="0"/>
              <a:t>aspectos</a:t>
            </a:r>
            <a:r>
              <a:rPr lang="en-US" dirty="0" smtClean="0"/>
              <a:t> </a:t>
            </a:r>
            <a:r>
              <a:rPr lang="en-US" dirty="0" err="1" smtClean="0"/>
              <a:t>útiles</a:t>
            </a:r>
            <a:r>
              <a:rPr lang="en-US" dirty="0" smtClean="0"/>
              <a:t> de LUIS</a:t>
            </a:r>
            <a:endParaRPr lang="en-US" dirty="0"/>
          </a:p>
        </p:txBody>
      </p:sp>
    </p:spTree>
    <p:extLst>
      <p:ext uri="{BB962C8B-B14F-4D97-AF65-F5344CB8AC3E}">
        <p14:creationId xmlns:p14="http://schemas.microsoft.com/office/powerpoint/2010/main" val="7392974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pic>
        <p:nvPicPr>
          <p:cNvPr id="6" name="Picture 5"/>
          <p:cNvPicPr>
            <a:picLocks noChangeAspect="1"/>
          </p:cNvPicPr>
          <p:nvPr/>
        </p:nvPicPr>
        <p:blipFill>
          <a:blip r:embed="rId2"/>
          <a:stretch>
            <a:fillRect/>
          </a:stretch>
        </p:blipFill>
        <p:spPr>
          <a:xfrm>
            <a:off x="0" y="-84137"/>
            <a:ext cx="12436475" cy="7086600"/>
          </a:xfrm>
          <a:prstGeom prst="rect">
            <a:avLst/>
          </a:prstGeom>
        </p:spPr>
      </p:pic>
    </p:spTree>
    <p:extLst>
      <p:ext uri="{BB962C8B-B14F-4D97-AF65-F5344CB8AC3E}">
        <p14:creationId xmlns:p14="http://schemas.microsoft.com/office/powerpoint/2010/main" val="15886190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436475" cy="6994525"/>
          </a:xfrm>
          <a:prstGeom prst="rect">
            <a:avLst/>
          </a:prstGeom>
        </p:spPr>
      </p:pic>
    </p:spTree>
    <p:extLst>
      <p:ext uri="{BB962C8B-B14F-4D97-AF65-F5344CB8AC3E}">
        <p14:creationId xmlns:p14="http://schemas.microsoft.com/office/powerpoint/2010/main" val="19947388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7" y="36496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Soporte</a:t>
            </a:r>
            <a:r>
              <a:rPr lang="en-US" dirty="0" smtClean="0"/>
              <a:t> para </a:t>
            </a:r>
            <a:r>
              <a:rPr lang="en-US" dirty="0" err="1" smtClean="0"/>
              <a:t>múltiples</a:t>
            </a:r>
            <a:r>
              <a:rPr lang="en-US" dirty="0" smtClean="0"/>
              <a:t> </a:t>
            </a:r>
            <a:r>
              <a:rPr lang="en-US" dirty="0" err="1" smtClean="0"/>
              <a:t>lenguajes</a:t>
            </a:r>
            <a:endParaRPr lang="en-US" dirty="0"/>
          </a:p>
        </p:txBody>
      </p:sp>
    </p:spTree>
    <p:extLst>
      <p:ext uri="{BB962C8B-B14F-4D97-AF65-F5344CB8AC3E}">
        <p14:creationId xmlns:p14="http://schemas.microsoft.com/office/powerpoint/2010/main" val="2236278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multiLenguaje.js</a:t>
            </a:r>
            <a:endParaRPr lang="en-US" dirty="0"/>
          </a:p>
        </p:txBody>
      </p:sp>
      <p:sp>
        <p:nvSpPr>
          <p:cNvPr id="5" name="Text Placeholder 4"/>
          <p:cNvSpPr>
            <a:spLocks noGrp="1"/>
          </p:cNvSpPr>
          <p:nvPr>
            <p:ph type="body" sz="quarter" idx="10"/>
          </p:nvPr>
        </p:nvSpPr>
        <p:spPr>
          <a:xfrm>
            <a:off x="365760" y="1820862"/>
            <a:ext cx="11704320" cy="3083921"/>
          </a:xfrm>
        </p:spPr>
        <p:txBody>
          <a:bodyPr/>
          <a:lstStyle/>
          <a:p>
            <a:r>
              <a:rPr lang="en-US" sz="2400" dirty="0" err="1">
                <a:solidFill>
                  <a:srgbClr val="001080"/>
                </a:solidFill>
                <a:latin typeface="Menlo" charset="0"/>
              </a:rPr>
              <a:t>session</a:t>
            </a:r>
            <a:r>
              <a:rPr lang="en-US" sz="2400" dirty="0" err="1">
                <a:solidFill>
                  <a:srgbClr val="000000"/>
                </a:solidFill>
                <a:latin typeface="Menlo" charset="0"/>
              </a:rPr>
              <a:t>.</a:t>
            </a:r>
            <a:r>
              <a:rPr lang="en-US" sz="2400" dirty="0" err="1">
                <a:solidFill>
                  <a:srgbClr val="795E26"/>
                </a:solidFill>
                <a:latin typeface="Menlo" charset="0"/>
              </a:rPr>
              <a:t>preferredLocale</a:t>
            </a:r>
            <a:r>
              <a:rPr lang="en-US" sz="2400" dirty="0">
                <a:solidFill>
                  <a:srgbClr val="000000"/>
                </a:solidFill>
                <a:latin typeface="Menlo" charset="0"/>
              </a:rPr>
              <a:t>(</a:t>
            </a:r>
            <a:r>
              <a:rPr lang="en-US" sz="2400" dirty="0" err="1">
                <a:solidFill>
                  <a:srgbClr val="001080"/>
                </a:solidFill>
                <a:latin typeface="Menlo" charset="0"/>
              </a:rPr>
              <a:t>locale</a:t>
            </a:r>
            <a:r>
              <a:rPr lang="en-US" sz="2400" dirty="0" err="1">
                <a:solidFill>
                  <a:srgbClr val="000000"/>
                </a:solidFill>
                <a:latin typeface="Menlo" charset="0"/>
              </a:rPr>
              <a:t>.</a:t>
            </a:r>
            <a:r>
              <a:rPr lang="en-US" sz="2400" dirty="0" err="1">
                <a:solidFill>
                  <a:srgbClr val="001080"/>
                </a:solidFill>
                <a:latin typeface="Menlo" charset="0"/>
              </a:rPr>
              <a:t>code</a:t>
            </a:r>
            <a:r>
              <a:rPr lang="en-US" sz="2400" dirty="0">
                <a:solidFill>
                  <a:srgbClr val="000000"/>
                </a:solidFill>
                <a:latin typeface="Menlo" charset="0"/>
              </a:rPr>
              <a:t>, </a:t>
            </a:r>
            <a:r>
              <a:rPr lang="en-US" sz="2400" dirty="0">
                <a:solidFill>
                  <a:srgbClr val="001080"/>
                </a:solidFill>
                <a:latin typeface="Menlo" charset="0"/>
              </a:rPr>
              <a:t>err</a:t>
            </a:r>
            <a:r>
              <a:rPr lang="en-US" sz="2400" dirty="0">
                <a:solidFill>
                  <a:srgbClr val="000000"/>
                </a:solidFill>
                <a:latin typeface="Menlo" charset="0"/>
              </a:rPr>
              <a:t> </a:t>
            </a:r>
            <a:r>
              <a:rPr lang="en-US" sz="2400" dirty="0">
                <a:solidFill>
                  <a:srgbClr val="0000FF"/>
                </a:solidFill>
                <a:latin typeface="Menlo" charset="0"/>
              </a:rPr>
              <a:t>=&gt;</a:t>
            </a:r>
            <a:r>
              <a:rPr lang="en-US" sz="2400" dirty="0">
                <a:solidFill>
                  <a:srgbClr val="000000"/>
                </a:solidFill>
                <a:latin typeface="Menlo" charset="0"/>
              </a:rPr>
              <a:t> {</a:t>
            </a:r>
          </a:p>
          <a:p>
            <a:r>
              <a:rPr lang="en-US" sz="2400" dirty="0" smtClean="0">
                <a:solidFill>
                  <a:srgbClr val="AF00DB"/>
                </a:solidFill>
                <a:latin typeface="Menlo" charset="0"/>
              </a:rPr>
              <a:t>	if</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err</a:t>
            </a:r>
            <a:r>
              <a:rPr lang="en-US" sz="2400" dirty="0">
                <a:solidFill>
                  <a:srgbClr val="000000"/>
                </a:solidFill>
                <a:latin typeface="Menlo" charset="0"/>
              </a:rPr>
              <a:t>) </a:t>
            </a:r>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endDialog</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bienvenido</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 </a:t>
            </a:r>
            <a:r>
              <a:rPr lang="en-US" sz="2400" dirty="0">
                <a:solidFill>
                  <a:srgbClr val="AF00DB"/>
                </a:solidFill>
                <a:latin typeface="Menlo" charset="0"/>
              </a:rPr>
              <a:t>else</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error</a:t>
            </a:r>
            <a:r>
              <a:rPr lang="en-US" sz="2400" dirty="0" smtClean="0">
                <a:solidFill>
                  <a:srgbClr val="000000"/>
                </a:solidFill>
                <a:latin typeface="Menlo" charset="0"/>
              </a:rPr>
              <a:t>(</a:t>
            </a:r>
            <a:r>
              <a:rPr lang="en-US" sz="2400" dirty="0" smtClean="0">
                <a:solidFill>
                  <a:srgbClr val="001080"/>
                </a:solidFill>
                <a:latin typeface="Menlo" charset="0"/>
              </a:rPr>
              <a:t>err</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4167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Localización</a:t>
            </a:r>
            <a:endParaRPr lang="en-US" dirty="0"/>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configurar</a:t>
            </a:r>
            <a:r>
              <a:rPr lang="en-US" dirty="0" smtClean="0"/>
              <a:t> el </a:t>
            </a:r>
            <a:r>
              <a:rPr lang="en-US" dirty="0" err="1" smtClean="0"/>
              <a:t>proyecto</a:t>
            </a:r>
            <a:r>
              <a:rPr lang="en-US" dirty="0" smtClean="0"/>
              <a:t> para </a:t>
            </a:r>
            <a:r>
              <a:rPr lang="en-US" dirty="0" err="1" smtClean="0"/>
              <a:t>soportar</a:t>
            </a:r>
            <a:r>
              <a:rPr lang="en-US" dirty="0" smtClean="0"/>
              <a:t> </a:t>
            </a:r>
            <a:r>
              <a:rPr lang="en-US" dirty="0" err="1" smtClean="0"/>
              <a:t>múltiples</a:t>
            </a:r>
            <a:r>
              <a:rPr lang="en-US" dirty="0" smtClean="0"/>
              <a:t> </a:t>
            </a:r>
            <a:r>
              <a:rPr lang="en-US" dirty="0" err="1" smtClean="0"/>
              <a:t>idiomas</a:t>
            </a:r>
            <a:endParaRPr lang="en-US" dirty="0"/>
          </a:p>
        </p:txBody>
      </p:sp>
    </p:spTree>
    <p:extLst>
      <p:ext uri="{BB962C8B-B14F-4D97-AF65-F5344CB8AC3E}">
        <p14:creationId xmlns:p14="http://schemas.microsoft.com/office/powerpoint/2010/main" val="804066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multiLenguaje.js</a:t>
            </a:r>
            <a:endParaRPr lang="en-US" dirty="0"/>
          </a:p>
        </p:txBody>
      </p:sp>
      <p:sp>
        <p:nvSpPr>
          <p:cNvPr id="5" name="Text Placeholder 4"/>
          <p:cNvSpPr>
            <a:spLocks noGrp="1"/>
          </p:cNvSpPr>
          <p:nvPr>
            <p:ph type="body" sz="quarter" idx="10"/>
          </p:nvPr>
        </p:nvSpPr>
        <p:spPr>
          <a:xfrm>
            <a:off x="365760" y="1820862"/>
            <a:ext cx="11704320" cy="3847207"/>
          </a:xfrm>
        </p:spPr>
        <p:txBody>
          <a:bodyPr/>
          <a:lstStyle/>
          <a:p>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results</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001080"/>
                </a:solidFill>
                <a:latin typeface="Menlo" charset="0"/>
              </a:rPr>
              <a:t>	</a:t>
            </a:r>
            <a:r>
              <a:rPr lang="en-US" sz="2000" dirty="0" err="1" smtClean="0">
                <a:solidFill>
                  <a:srgbClr val="001080"/>
                </a:solidFill>
                <a:latin typeface="Menlo" charset="0"/>
              </a:rPr>
              <a:t>builder</a:t>
            </a:r>
            <a:r>
              <a:rPr lang="en-US" sz="2000" dirty="0" err="1" smtClean="0">
                <a:solidFill>
                  <a:srgbClr val="000000"/>
                </a:solidFill>
                <a:latin typeface="Menlo" charset="0"/>
              </a:rPr>
              <a:t>.</a:t>
            </a:r>
            <a:r>
              <a:rPr lang="en-US" sz="2000" dirty="0" err="1" smtClean="0">
                <a:solidFill>
                  <a:srgbClr val="001080"/>
                </a:solidFill>
                <a:latin typeface="Menlo" charset="0"/>
              </a:rPr>
              <a:t>Prompts</a:t>
            </a:r>
            <a:r>
              <a:rPr lang="en-US" sz="2000" dirty="0" err="1" smtClean="0">
                <a:solidFill>
                  <a:srgbClr val="000000"/>
                </a:solidFill>
                <a:latin typeface="Menlo" charset="0"/>
              </a:rPr>
              <a:t>.</a:t>
            </a:r>
            <a:r>
              <a:rPr lang="en-US" sz="2000" dirty="0" err="1" smtClean="0">
                <a:solidFill>
                  <a:srgbClr val="795E26"/>
                </a:solidFill>
                <a:latin typeface="Menlo" charset="0"/>
              </a:rPr>
              <a:t>text</a:t>
            </a:r>
            <a:r>
              <a:rPr lang="en-US" sz="2000" dirty="0" smtClean="0">
                <a:solidFill>
                  <a:srgbClr val="000000"/>
                </a:solidFill>
                <a:latin typeface="Menlo" charset="0"/>
              </a:rPr>
              <a:t>(</a:t>
            </a:r>
            <a:r>
              <a:rPr lang="en-US" sz="2000" dirty="0" smtClean="0">
                <a:solidFill>
                  <a:srgbClr val="001080"/>
                </a:solidFill>
                <a:latin typeface="Menlo" charset="0"/>
              </a:rPr>
              <a:t>session</a:t>
            </a:r>
            <a:r>
              <a:rPr lang="en-US" sz="2000" dirty="0">
                <a:solidFill>
                  <a:srgbClr val="000000"/>
                </a:solidFill>
                <a:latin typeface="Menlo" charset="0"/>
              </a:rPr>
              <a:t>, </a:t>
            </a:r>
            <a:r>
              <a:rPr lang="en-US" sz="2000" dirty="0">
                <a:solidFill>
                  <a:srgbClr val="A31515"/>
                </a:solidFill>
                <a:latin typeface="Menlo" charset="0"/>
              </a:rPr>
              <a:t>'</a:t>
            </a:r>
            <a:r>
              <a:rPr lang="en-US" sz="2000" dirty="0" err="1">
                <a:solidFill>
                  <a:srgbClr val="A31515"/>
                </a:solidFill>
                <a:latin typeface="Menlo" charset="0"/>
              </a:rPr>
              <a:t>preguntar_nombre</a:t>
            </a:r>
            <a:r>
              <a:rPr lang="en-US" sz="2000" dirty="0">
                <a:solidFill>
                  <a:srgbClr val="A31515"/>
                </a:solidFill>
                <a:latin typeface="Menlo" charset="0"/>
              </a:rPr>
              <a:t>'</a:t>
            </a:r>
            <a:r>
              <a:rPr lang="en-US" sz="2000" dirty="0">
                <a:solidFill>
                  <a:srgbClr val="000000"/>
                </a:solidFill>
                <a:latin typeface="Menlo" charset="0"/>
              </a:rPr>
              <a:t>);</a:t>
            </a:r>
          </a:p>
          <a:p>
            <a:r>
              <a:rPr lang="en-US" sz="2000" dirty="0">
                <a:solidFill>
                  <a:srgbClr val="000000"/>
                </a:solidFill>
                <a:latin typeface="Menlo" charset="0"/>
              </a:rPr>
              <a:t>},</a:t>
            </a:r>
          </a:p>
          <a:p>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results</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0000FF"/>
                </a:solidFill>
                <a:latin typeface="Menlo" charset="0"/>
              </a:rPr>
              <a:t>	let</a:t>
            </a:r>
            <a:r>
              <a:rPr lang="en-US" sz="2000" dirty="0" smtClean="0">
                <a:solidFill>
                  <a:srgbClr val="000000"/>
                </a:solidFill>
                <a:latin typeface="Menlo" charset="0"/>
              </a:rPr>
              <a:t> </a:t>
            </a:r>
            <a:r>
              <a:rPr lang="en-US" sz="2000" dirty="0" err="1">
                <a:solidFill>
                  <a:srgbClr val="001080"/>
                </a:solidFill>
                <a:latin typeface="Menlo" charset="0"/>
              </a:rPr>
              <a:t>nombre</a:t>
            </a:r>
            <a:r>
              <a:rPr lang="en-US" sz="2000" dirty="0">
                <a:solidFill>
                  <a:srgbClr val="000000"/>
                </a:solidFill>
                <a:latin typeface="Menlo" charset="0"/>
              </a:rPr>
              <a:t> = </a:t>
            </a:r>
            <a:r>
              <a:rPr lang="en-US" sz="2000" dirty="0" err="1">
                <a:solidFill>
                  <a:srgbClr val="001080"/>
                </a:solidFill>
                <a:latin typeface="Menlo" charset="0"/>
              </a:rPr>
              <a:t>results</a:t>
            </a:r>
            <a:r>
              <a:rPr lang="en-US" sz="2000" dirty="0" err="1">
                <a:solidFill>
                  <a:srgbClr val="000000"/>
                </a:solidFill>
                <a:latin typeface="Menlo" charset="0"/>
              </a:rPr>
              <a:t>.</a:t>
            </a:r>
            <a:r>
              <a:rPr lang="en-US" sz="2000" dirty="0" err="1">
                <a:solidFill>
                  <a:srgbClr val="001080"/>
                </a:solidFill>
                <a:latin typeface="Menlo" charset="0"/>
              </a:rPr>
              <a:t>response</a:t>
            </a:r>
            <a:r>
              <a:rPr lang="en-US" sz="2000" dirty="0">
                <a:solidFill>
                  <a:srgbClr val="000000"/>
                </a:solidFill>
                <a:latin typeface="Menlo" charset="0"/>
              </a:rPr>
              <a:t>;</a:t>
            </a:r>
          </a:p>
          <a:p>
            <a:r>
              <a:rPr lang="en-US" sz="2000" dirty="0" smtClean="0">
                <a:solidFill>
                  <a:srgbClr val="0000FF"/>
                </a:solidFill>
                <a:latin typeface="Menlo" charset="0"/>
              </a:rPr>
              <a:t>	let</a:t>
            </a:r>
            <a:r>
              <a:rPr lang="en-US" sz="2000" dirty="0" smtClean="0">
                <a:solidFill>
                  <a:srgbClr val="000000"/>
                </a:solidFill>
                <a:latin typeface="Menlo" charset="0"/>
              </a:rPr>
              <a:t> </a:t>
            </a:r>
            <a:r>
              <a:rPr lang="en-US" sz="2000" dirty="0" err="1">
                <a:solidFill>
                  <a:srgbClr val="001080"/>
                </a:solidFill>
                <a:latin typeface="Menlo" charset="0"/>
              </a:rPr>
              <a:t>msj</a:t>
            </a:r>
            <a:r>
              <a:rPr lang="en-US" sz="2000" dirty="0">
                <a:solidFill>
                  <a:srgbClr val="000000"/>
                </a:solidFill>
                <a:latin typeface="Menlo" charset="0"/>
              </a:rPr>
              <a:t> </a:t>
            </a:r>
            <a:r>
              <a:rPr lang="en-US" sz="2000" dirty="0" smtClean="0">
                <a:solidFill>
                  <a:srgbClr val="000000"/>
                </a:solidFill>
                <a:latin typeface="Menlo" charset="0"/>
              </a:rPr>
              <a:t>= </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001080"/>
                </a:solidFill>
                <a:latin typeface="Menlo" charset="0"/>
              </a:rPr>
              <a:t>localizer</a:t>
            </a:r>
            <a:r>
              <a:rPr lang="en-US" sz="2000" dirty="0" err="1" smtClean="0">
                <a:solidFill>
                  <a:srgbClr val="000000"/>
                </a:solidFill>
                <a:latin typeface="Menlo" charset="0"/>
              </a:rPr>
              <a:t>.</a:t>
            </a:r>
            <a:r>
              <a:rPr lang="en-US" sz="2000" dirty="0" err="1" smtClean="0">
                <a:solidFill>
                  <a:srgbClr val="795E26"/>
                </a:solidFill>
                <a:latin typeface="Menlo" charset="0"/>
              </a:rPr>
              <a:t>gettext</a:t>
            </a:r>
            <a:r>
              <a:rPr lang="en-US" sz="2000" dirty="0" smtClean="0">
                <a:solidFill>
                  <a:srgbClr val="000000"/>
                </a:solidFill>
                <a:latin typeface="Menlo" charset="0"/>
              </a:rPr>
              <a:t>(</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795E26"/>
                </a:solidFill>
                <a:latin typeface="Menlo" charset="0"/>
              </a:rPr>
              <a:t>preferredLocale</a:t>
            </a:r>
            <a:r>
              <a:rPr lang="en-US" sz="2000" dirty="0">
                <a:solidFill>
                  <a:srgbClr val="000000"/>
                </a:solidFill>
                <a:latin typeface="Menlo" charset="0"/>
              </a:rPr>
              <a:t>(), 	</a:t>
            </a:r>
            <a:r>
              <a:rPr lang="en-US" sz="2000" dirty="0" smtClean="0">
                <a:solidFill>
                  <a:srgbClr val="000000"/>
                </a:solidFill>
                <a:latin typeface="Menlo" charset="0"/>
              </a:rPr>
              <a:t>  		</a:t>
            </a:r>
            <a:r>
              <a:rPr lang="en-US" sz="2000" dirty="0" smtClean="0">
                <a:solidFill>
                  <a:srgbClr val="A31515"/>
                </a:solidFill>
                <a:latin typeface="Menlo" charset="0"/>
              </a:rPr>
              <a:t>'</a:t>
            </a:r>
            <a:r>
              <a:rPr lang="en-US" sz="2000" dirty="0" err="1" smtClean="0">
                <a:solidFill>
                  <a:srgbClr val="A31515"/>
                </a:solidFill>
                <a:latin typeface="Menlo" charset="0"/>
              </a:rPr>
              <a:t>saludar_nombre</a:t>
            </a:r>
            <a:r>
              <a:rPr lang="en-US" sz="2000" dirty="0">
                <a:solidFill>
                  <a:srgbClr val="A31515"/>
                </a:solidFill>
                <a:latin typeface="Menlo" charset="0"/>
              </a:rPr>
              <a:t>'</a:t>
            </a:r>
            <a:r>
              <a:rPr lang="en-US" sz="2000" dirty="0">
                <a:solidFill>
                  <a:srgbClr val="000000"/>
                </a:solidFill>
                <a:latin typeface="Menlo" charset="0"/>
              </a:rPr>
              <a:t>);</a:t>
            </a:r>
          </a:p>
          <a:p>
            <a:r>
              <a:rPr lang="en-US" sz="2000" dirty="0">
                <a:solidFill>
                  <a:srgbClr val="000000"/>
                </a:solidFill>
                <a:latin typeface="Menlo" charset="0"/>
              </a:rPr>
              <a:t/>
            </a:r>
            <a:br>
              <a:rPr lang="en-US" sz="2000" dirty="0">
                <a:solidFill>
                  <a:srgbClr val="000000"/>
                </a:solidFill>
                <a:latin typeface="Menlo" charset="0"/>
              </a:rPr>
            </a:br>
            <a:r>
              <a:rPr lang="en-US" sz="2000" dirty="0" smtClean="0">
                <a:solidFill>
                  <a:srgbClr val="000000"/>
                </a:solidFill>
                <a:latin typeface="Menlo" charset="0"/>
              </a:rPr>
              <a:t>	</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795E26"/>
                </a:solidFill>
                <a:latin typeface="Menlo" charset="0"/>
              </a:rPr>
              <a:t>send</a:t>
            </a:r>
            <a:r>
              <a:rPr lang="en-US" sz="2000" dirty="0" smtClean="0">
                <a:solidFill>
                  <a:srgbClr val="000000"/>
                </a:solidFill>
                <a:latin typeface="Menlo" charset="0"/>
              </a:rPr>
              <a:t>(</a:t>
            </a:r>
            <a:r>
              <a:rPr lang="en-US" sz="2000" dirty="0" err="1" smtClean="0">
                <a:solidFill>
                  <a:srgbClr val="001080"/>
                </a:solidFill>
                <a:latin typeface="Menlo" charset="0"/>
              </a:rPr>
              <a:t>msj</a:t>
            </a:r>
            <a:r>
              <a:rPr lang="en-US" sz="2000" dirty="0" smtClean="0">
                <a:solidFill>
                  <a:srgbClr val="000000"/>
                </a:solidFill>
                <a:latin typeface="Menlo" charset="0"/>
              </a:rPr>
              <a:t> </a:t>
            </a:r>
            <a:r>
              <a:rPr lang="en-US" sz="2000" dirty="0">
                <a:solidFill>
                  <a:srgbClr val="000000"/>
                </a:solidFill>
                <a:latin typeface="Menlo" charset="0"/>
              </a:rPr>
              <a:t>+ </a:t>
            </a:r>
            <a:r>
              <a:rPr lang="en-US" sz="2000" dirty="0" err="1">
                <a:solidFill>
                  <a:srgbClr val="001080"/>
                </a:solidFill>
                <a:latin typeface="Menlo" charset="0"/>
              </a:rPr>
              <a:t>nombre</a:t>
            </a:r>
            <a:r>
              <a:rPr lang="en-US" sz="2000" dirty="0">
                <a:solidFill>
                  <a:srgbClr val="000000"/>
                </a:solidFill>
                <a:latin typeface="Menlo" charset="0"/>
              </a:rPr>
              <a:t>);</a:t>
            </a:r>
          </a:p>
          <a:p>
            <a:r>
              <a:rPr lang="en-US" sz="2000" dirty="0" smtClean="0">
                <a:solidFill>
                  <a:srgbClr val="000000"/>
                </a:solidFill>
                <a:latin typeface="Menlo" charset="0"/>
              </a:rPr>
              <a:t>}</a:t>
            </a:r>
            <a:endParaRPr lang="en-US" sz="2000" dirty="0">
              <a:solidFill>
                <a:srgbClr val="000000"/>
              </a:solidFill>
              <a:latin typeface="Menlo" charset="0"/>
            </a:endParaRPr>
          </a:p>
          <a:p>
            <a:endParaRPr lang="en-US" sz="2000" b="0" dirty="0">
              <a:solidFill>
                <a:srgbClr val="000000"/>
              </a:solidFill>
              <a:effectLst/>
              <a:latin typeface="Menlo" charset="0"/>
            </a:endParaRPr>
          </a:p>
        </p:txBody>
      </p:sp>
    </p:spTree>
    <p:extLst>
      <p:ext uri="{BB962C8B-B14F-4D97-AF65-F5344CB8AC3E}">
        <p14:creationId xmlns:p14="http://schemas.microsoft.com/office/powerpoint/2010/main" val="18266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NO </a:t>
            </a:r>
            <a:r>
              <a:rPr lang="en-US" dirty="0" err="1" smtClean="0"/>
              <a:t>es</a:t>
            </a:r>
            <a:r>
              <a:rPr lang="en-US" dirty="0" smtClean="0"/>
              <a:t> un bot?</a:t>
            </a:r>
            <a:endParaRPr lang="en-US" dirty="0"/>
          </a:p>
        </p:txBody>
      </p:sp>
      <p:sp>
        <p:nvSpPr>
          <p:cNvPr id="3" name="Text Placeholder 2"/>
          <p:cNvSpPr>
            <a:spLocks noGrp="1"/>
          </p:cNvSpPr>
          <p:nvPr>
            <p:ph type="body" sz="quarter" idx="10"/>
          </p:nvPr>
        </p:nvSpPr>
        <p:spPr>
          <a:xfrm>
            <a:off x="365760" y="1371600"/>
            <a:ext cx="11704320" cy="4687437"/>
          </a:xfrm>
        </p:spPr>
        <p:txBody>
          <a:bodyPr/>
          <a:lstStyle/>
          <a:p>
            <a:r>
              <a:rPr lang="en-US" dirty="0" err="1" smtClean="0"/>
              <a:t>Inteligencia</a:t>
            </a:r>
            <a:r>
              <a:rPr lang="en-US" dirty="0" smtClean="0"/>
              <a:t> artificial</a:t>
            </a:r>
            <a:endParaRPr lang="en-US" dirty="0"/>
          </a:p>
          <a:p>
            <a:pPr lvl="1"/>
            <a:r>
              <a:rPr lang="en-US" dirty="0" smtClean="0"/>
              <a:t>No </a:t>
            </a:r>
            <a:r>
              <a:rPr lang="en-US" dirty="0" err="1" smtClean="0"/>
              <a:t>necesariamente</a:t>
            </a:r>
            <a:r>
              <a:rPr lang="en-US" dirty="0" smtClean="0"/>
              <a:t> </a:t>
            </a:r>
            <a:r>
              <a:rPr lang="en-US" dirty="0" err="1" smtClean="0"/>
              <a:t>está</a:t>
            </a:r>
            <a:r>
              <a:rPr lang="en-US" dirty="0" smtClean="0"/>
              <a:t> </a:t>
            </a:r>
            <a:r>
              <a:rPr lang="en-US" dirty="0" err="1" smtClean="0"/>
              <a:t>basado</a:t>
            </a:r>
            <a:r>
              <a:rPr lang="en-US" dirty="0" smtClean="0"/>
              <a:t> </a:t>
            </a:r>
            <a:r>
              <a:rPr lang="en-US" dirty="0" err="1" smtClean="0"/>
              <a:t>en</a:t>
            </a:r>
            <a:r>
              <a:rPr lang="en-US" dirty="0" smtClean="0"/>
              <a:t> IA</a:t>
            </a:r>
            <a:endParaRPr lang="en-US" dirty="0"/>
          </a:p>
          <a:p>
            <a:pPr lvl="1"/>
            <a:endParaRPr lang="en-US" dirty="0"/>
          </a:p>
          <a:p>
            <a:r>
              <a:rPr lang="en-US" dirty="0" err="1" smtClean="0"/>
              <a:t>Sólo</a:t>
            </a:r>
            <a:r>
              <a:rPr lang="en-US" dirty="0" smtClean="0"/>
              <a:t> </a:t>
            </a:r>
            <a:r>
              <a:rPr lang="en-US" dirty="0" err="1" smtClean="0"/>
              <a:t>texto</a:t>
            </a:r>
            <a:endParaRPr lang="en-US" dirty="0"/>
          </a:p>
          <a:p>
            <a:pPr lvl="1"/>
            <a:r>
              <a:rPr lang="en-US" dirty="0" err="1" smtClean="0"/>
              <a:t>Puede</a:t>
            </a:r>
            <a:r>
              <a:rPr lang="en-US" dirty="0" smtClean="0"/>
              <a:t> </a:t>
            </a:r>
            <a:r>
              <a:rPr lang="en-US" dirty="0" err="1" smtClean="0"/>
              <a:t>ofrecer</a:t>
            </a:r>
            <a:r>
              <a:rPr lang="en-US" dirty="0" smtClean="0"/>
              <a:t> </a:t>
            </a:r>
            <a:r>
              <a:rPr lang="en-US" dirty="0" err="1" smtClean="0"/>
              <a:t>otras</a:t>
            </a:r>
            <a:r>
              <a:rPr lang="en-US" dirty="0" smtClean="0"/>
              <a:t> </a:t>
            </a:r>
            <a:r>
              <a:rPr lang="en-US" dirty="0" err="1" smtClean="0"/>
              <a:t>funcionalidades</a:t>
            </a:r>
            <a:endParaRPr lang="en-US" dirty="0" smtClean="0"/>
          </a:p>
          <a:p>
            <a:pPr lvl="2"/>
            <a:r>
              <a:rPr lang="en-US" dirty="0" err="1" smtClean="0"/>
              <a:t>Voz</a:t>
            </a:r>
            <a:endParaRPr lang="en-US" dirty="0" smtClean="0"/>
          </a:p>
          <a:p>
            <a:pPr lvl="2"/>
            <a:r>
              <a:rPr lang="en-US" dirty="0" smtClean="0"/>
              <a:t>Imagen, video</a:t>
            </a:r>
          </a:p>
          <a:p>
            <a:pPr lvl="2"/>
            <a:r>
              <a:rPr lang="en-US" dirty="0" err="1" smtClean="0"/>
              <a:t>Botones</a:t>
            </a:r>
            <a:r>
              <a:rPr lang="en-US" dirty="0" smtClean="0"/>
              <a:t>, </a:t>
            </a:r>
            <a:r>
              <a:rPr lang="en-US" dirty="0" err="1" smtClean="0"/>
              <a:t>acciones</a:t>
            </a:r>
            <a:endParaRPr lang="en-US" dirty="0"/>
          </a:p>
          <a:p>
            <a:pPr lvl="1"/>
            <a:endParaRPr lang="en-US" dirty="0"/>
          </a:p>
          <a:p>
            <a:r>
              <a:rPr lang="en-US" dirty="0" err="1" smtClean="0"/>
              <a:t>Procesamiento</a:t>
            </a:r>
            <a:r>
              <a:rPr lang="en-US" dirty="0" smtClean="0"/>
              <a:t> de </a:t>
            </a:r>
            <a:r>
              <a:rPr lang="en-US" dirty="0" err="1" smtClean="0"/>
              <a:t>Lenguaje</a:t>
            </a:r>
            <a:r>
              <a:rPr lang="en-US" dirty="0" smtClean="0"/>
              <a:t> Natural</a:t>
            </a:r>
            <a:endParaRPr lang="en-US" dirty="0"/>
          </a:p>
          <a:p>
            <a:pPr lvl="1"/>
            <a:r>
              <a:rPr lang="en-US" dirty="0" err="1" smtClean="0"/>
              <a:t>Muchos</a:t>
            </a:r>
            <a:r>
              <a:rPr lang="en-US" dirty="0" smtClean="0"/>
              <a:t> </a:t>
            </a:r>
            <a:r>
              <a:rPr lang="en-US" dirty="0" err="1" smtClean="0"/>
              <a:t>problemas</a:t>
            </a:r>
            <a:r>
              <a:rPr lang="en-US" dirty="0" smtClean="0"/>
              <a:t> </a:t>
            </a:r>
            <a:r>
              <a:rPr lang="en-US" dirty="0" err="1" smtClean="0"/>
              <a:t>pueden</a:t>
            </a:r>
            <a:r>
              <a:rPr lang="en-US" dirty="0" smtClean="0"/>
              <a:t> </a:t>
            </a:r>
            <a:r>
              <a:rPr lang="en-US" dirty="0" err="1" smtClean="0"/>
              <a:t>resolverse</a:t>
            </a:r>
            <a:r>
              <a:rPr lang="en-US" dirty="0" smtClean="0"/>
              <a:t> con PLN</a:t>
            </a:r>
          </a:p>
          <a:p>
            <a:pPr lvl="2"/>
            <a:r>
              <a:rPr lang="en-US" dirty="0" err="1" smtClean="0"/>
              <a:t>Uso</a:t>
            </a:r>
            <a:r>
              <a:rPr lang="en-US" dirty="0" smtClean="0"/>
              <a:t> de </a:t>
            </a:r>
            <a:r>
              <a:rPr lang="en-US" dirty="0" err="1" smtClean="0"/>
              <a:t>expresiones</a:t>
            </a:r>
            <a:r>
              <a:rPr lang="en-US" dirty="0" smtClean="0"/>
              <a:t> </a:t>
            </a:r>
            <a:r>
              <a:rPr lang="en-US" dirty="0" err="1" smtClean="0"/>
              <a:t>regulares</a:t>
            </a:r>
            <a:endParaRPr lang="en-US" dirty="0"/>
          </a:p>
        </p:txBody>
      </p:sp>
    </p:spTree>
    <p:extLst>
      <p:ext uri="{BB962C8B-B14F-4D97-AF65-F5344CB8AC3E}">
        <p14:creationId xmlns:p14="http://schemas.microsoft.com/office/powerpoint/2010/main" val="1016573012"/>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Localización</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La </a:t>
            </a:r>
            <a:r>
              <a:rPr lang="en-US" dirty="0" err="1" smtClean="0"/>
              <a:t>prueba</a:t>
            </a:r>
            <a:r>
              <a:rPr lang="en-US" dirty="0" smtClean="0"/>
              <a:t> de la pizza!</a:t>
            </a:r>
            <a:endParaRPr lang="en-US" dirty="0"/>
          </a:p>
        </p:txBody>
      </p:sp>
    </p:spTree>
    <p:extLst>
      <p:ext uri="{BB962C8B-B14F-4D97-AF65-F5344CB8AC3E}">
        <p14:creationId xmlns:p14="http://schemas.microsoft.com/office/powerpoint/2010/main" val="1245923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306206" y="37258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smtClean="0"/>
              <a:t>Middleware y </a:t>
            </a:r>
            <a:r>
              <a:rPr lang="en-US" dirty="0" err="1" smtClean="0"/>
              <a:t>comandos</a:t>
            </a:r>
            <a:r>
              <a:rPr lang="en-US" dirty="0" smtClean="0"/>
              <a:t> </a:t>
            </a:r>
            <a:r>
              <a:rPr lang="en-US" dirty="0" err="1" smtClean="0"/>
              <a:t>globales</a:t>
            </a:r>
            <a:endParaRPr lang="en-US" dirty="0"/>
          </a:p>
        </p:txBody>
      </p:sp>
    </p:spTree>
    <p:extLst>
      <p:ext uri="{BB962C8B-B14F-4D97-AF65-F5344CB8AC3E}">
        <p14:creationId xmlns:p14="http://schemas.microsoft.com/office/powerpoint/2010/main" val="2269193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middleware.js</a:t>
            </a:r>
            <a:endParaRPr lang="en-US" dirty="0"/>
          </a:p>
        </p:txBody>
      </p:sp>
      <p:sp>
        <p:nvSpPr>
          <p:cNvPr id="5" name="Text Placeholder 4"/>
          <p:cNvSpPr>
            <a:spLocks noGrp="1"/>
          </p:cNvSpPr>
          <p:nvPr>
            <p:ph type="body" sz="quarter" idx="10"/>
          </p:nvPr>
        </p:nvSpPr>
        <p:spPr>
          <a:xfrm>
            <a:off x="365760" y="1439862"/>
            <a:ext cx="11704320" cy="6124754"/>
          </a:xfrm>
        </p:spPr>
        <p:txBody>
          <a:bodyPr/>
          <a:lstStyle/>
          <a:p>
            <a:r>
              <a:rPr lang="en-US" sz="2000" dirty="0">
                <a:solidFill>
                  <a:srgbClr val="008000"/>
                </a:solidFill>
                <a:latin typeface="Menlo" charset="0"/>
              </a:rPr>
              <a:t>// </a:t>
            </a:r>
            <a:r>
              <a:rPr lang="en-US" sz="2000" dirty="0" err="1">
                <a:solidFill>
                  <a:srgbClr val="008000"/>
                </a:solidFill>
                <a:latin typeface="Menlo" charset="0"/>
              </a:rPr>
              <a:t>Agregamos</a:t>
            </a:r>
            <a:r>
              <a:rPr lang="en-US" sz="2000" dirty="0">
                <a:solidFill>
                  <a:srgbClr val="008000"/>
                </a:solidFill>
                <a:latin typeface="Menlo" charset="0"/>
              </a:rPr>
              <a:t> </a:t>
            </a:r>
            <a:r>
              <a:rPr lang="en-US" sz="2000" dirty="0" err="1">
                <a:solidFill>
                  <a:srgbClr val="008000"/>
                </a:solidFill>
                <a:latin typeface="Menlo" charset="0"/>
              </a:rPr>
              <a:t>nuestro</a:t>
            </a:r>
            <a:r>
              <a:rPr lang="en-US" sz="2000" dirty="0">
                <a:solidFill>
                  <a:srgbClr val="008000"/>
                </a:solidFill>
                <a:latin typeface="Menlo" charset="0"/>
              </a:rPr>
              <a:t> </a:t>
            </a:r>
            <a:r>
              <a:rPr lang="en-US" sz="2000" dirty="0" smtClean="0">
                <a:solidFill>
                  <a:srgbClr val="008000"/>
                </a:solidFill>
                <a:latin typeface="Menlo" charset="0"/>
              </a:rPr>
              <a:t>middleware</a:t>
            </a:r>
            <a:endParaRPr lang="en-US" sz="2000" dirty="0" smtClean="0">
              <a:solidFill>
                <a:srgbClr val="001080"/>
              </a:solidFill>
              <a:latin typeface="Menlo" charset="0"/>
            </a:endParaRPr>
          </a:p>
          <a:p>
            <a:r>
              <a:rPr lang="en-US" sz="2000" dirty="0" err="1" smtClean="0">
                <a:solidFill>
                  <a:srgbClr val="001080"/>
                </a:solidFill>
                <a:latin typeface="Menlo" charset="0"/>
              </a:rPr>
              <a:t>bot</a:t>
            </a:r>
            <a:r>
              <a:rPr lang="en-US" sz="2000" dirty="0" err="1" smtClean="0">
                <a:solidFill>
                  <a:srgbClr val="000000"/>
                </a:solidFill>
                <a:latin typeface="Menlo" charset="0"/>
              </a:rPr>
              <a:t>.</a:t>
            </a:r>
            <a:r>
              <a:rPr lang="en-US" sz="2000" dirty="0" err="1" smtClean="0">
                <a:solidFill>
                  <a:srgbClr val="795E26"/>
                </a:solidFill>
                <a:latin typeface="Menlo" charset="0"/>
              </a:rPr>
              <a:t>use</a:t>
            </a:r>
            <a:r>
              <a:rPr lang="en-US" sz="2000" dirty="0">
                <a:solidFill>
                  <a:srgbClr val="000000"/>
                </a:solidFill>
                <a:latin typeface="Menlo" charset="0"/>
              </a:rPr>
              <a:t>({</a:t>
            </a:r>
          </a:p>
          <a:p>
            <a:r>
              <a:rPr lang="en-US" sz="2000" dirty="0" smtClean="0">
                <a:solidFill>
                  <a:srgbClr val="001080"/>
                </a:solidFill>
                <a:latin typeface="Menlo" charset="0"/>
              </a:rPr>
              <a:t>	</a:t>
            </a:r>
            <a:r>
              <a:rPr lang="en-US" sz="2000" dirty="0" err="1" smtClean="0">
                <a:solidFill>
                  <a:srgbClr val="001080"/>
                </a:solidFill>
                <a:latin typeface="Menlo" charset="0"/>
              </a:rPr>
              <a:t>botbuilder</a:t>
            </a:r>
            <a:r>
              <a:rPr lang="en-US" sz="2000" dirty="0">
                <a:solidFill>
                  <a:srgbClr val="001080"/>
                </a:solidFill>
                <a:latin typeface="Menlo" charset="0"/>
              </a:rPr>
              <a:t>:</a:t>
            </a:r>
            <a:r>
              <a:rPr lang="en-US" sz="2000" dirty="0">
                <a:solidFill>
                  <a:srgbClr val="000000"/>
                </a:solidFill>
                <a:latin typeface="Menlo" charset="0"/>
              </a:rPr>
              <a:t> </a:t>
            </a:r>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795E26"/>
                </a:solidFill>
                <a:latin typeface="Menlo" charset="0"/>
              </a:rPr>
              <a:t>		</a:t>
            </a:r>
            <a:r>
              <a:rPr lang="en-US" sz="2000" dirty="0" err="1" smtClean="0">
                <a:solidFill>
                  <a:srgbClr val="795E26"/>
                </a:solidFill>
                <a:latin typeface="Menlo" charset="0"/>
              </a:rPr>
              <a:t>logMensajeEntrante</a:t>
            </a:r>
            <a:r>
              <a:rPr lang="en-US" sz="2000" dirty="0" smtClean="0">
                <a:solidFill>
                  <a:srgbClr val="000000"/>
                </a:solidFill>
                <a:latin typeface="Menlo" charset="0"/>
              </a:rPr>
              <a:t>(</a:t>
            </a:r>
            <a:r>
              <a:rPr lang="en-US" sz="2000" dirty="0" smtClean="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dirty="0">
              <a:solidFill>
                <a:srgbClr val="000000"/>
              </a:solidFill>
              <a:latin typeface="Menlo" charset="0"/>
            </a:endParaRPr>
          </a:p>
          <a:p>
            <a:r>
              <a:rPr lang="en-US" sz="2000" dirty="0" smtClean="0">
                <a:solidFill>
                  <a:srgbClr val="001080"/>
                </a:solidFill>
                <a:latin typeface="Menlo" charset="0"/>
              </a:rPr>
              <a:t>	send</a:t>
            </a:r>
            <a:r>
              <a:rPr lang="en-US" sz="2000" dirty="0">
                <a:solidFill>
                  <a:srgbClr val="001080"/>
                </a:solidFill>
                <a:latin typeface="Menlo" charset="0"/>
              </a:rPr>
              <a:t>:</a:t>
            </a:r>
            <a:r>
              <a:rPr lang="en-US" sz="2000" dirty="0">
                <a:solidFill>
                  <a:srgbClr val="000000"/>
                </a:solidFill>
                <a:latin typeface="Menlo" charset="0"/>
              </a:rPr>
              <a:t> </a:t>
            </a:r>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event</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795E26"/>
                </a:solidFill>
                <a:latin typeface="Menlo" charset="0"/>
              </a:rPr>
              <a:t>		</a:t>
            </a:r>
            <a:r>
              <a:rPr lang="en-US" sz="2000" dirty="0" err="1" smtClean="0">
                <a:solidFill>
                  <a:srgbClr val="795E26"/>
                </a:solidFill>
                <a:latin typeface="Menlo" charset="0"/>
              </a:rPr>
              <a:t>logMensajeSaliente</a:t>
            </a:r>
            <a:r>
              <a:rPr lang="en-US" sz="2000" dirty="0" smtClean="0">
                <a:solidFill>
                  <a:srgbClr val="000000"/>
                </a:solidFill>
                <a:latin typeface="Menlo" charset="0"/>
              </a:rPr>
              <a:t>(</a:t>
            </a:r>
            <a:r>
              <a:rPr lang="en-US" sz="2000" dirty="0" smtClean="0">
                <a:solidFill>
                  <a:srgbClr val="001080"/>
                </a:solidFill>
                <a:latin typeface="Menlo" charset="0"/>
              </a:rPr>
              <a:t>event</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dirty="0">
              <a:solidFill>
                <a:srgbClr val="000000"/>
              </a:solidFill>
              <a:latin typeface="Menlo" charset="0"/>
            </a:endParaRPr>
          </a:p>
          <a:p>
            <a:r>
              <a:rPr lang="en-US" sz="2000" dirty="0" smtClean="0">
                <a:solidFill>
                  <a:srgbClr val="000000"/>
                </a:solidFill>
                <a:latin typeface="Menlo" charset="0"/>
              </a:rPr>
              <a:t>})</a:t>
            </a:r>
          </a:p>
          <a:p>
            <a:endParaRPr lang="en-US" sz="2000" dirty="0">
              <a:solidFill>
                <a:srgbClr val="000000"/>
              </a:solidFill>
              <a:latin typeface="Menlo" charset="0"/>
            </a:endParaRPr>
          </a:p>
          <a:p>
            <a:r>
              <a:rPr lang="en-US" sz="2000" dirty="0">
                <a:solidFill>
                  <a:srgbClr val="008000"/>
                </a:solidFill>
                <a:latin typeface="Menlo" charset="0"/>
              </a:rPr>
              <a:t>// </a:t>
            </a:r>
            <a:r>
              <a:rPr lang="en-US" sz="2000" dirty="0" err="1">
                <a:solidFill>
                  <a:srgbClr val="008000"/>
                </a:solidFill>
                <a:latin typeface="Menlo" charset="0"/>
              </a:rPr>
              <a:t>Esta</a:t>
            </a:r>
            <a:r>
              <a:rPr lang="en-US" sz="2000" dirty="0">
                <a:solidFill>
                  <a:srgbClr val="008000"/>
                </a:solidFill>
                <a:latin typeface="Menlo" charset="0"/>
              </a:rPr>
              <a:t> </a:t>
            </a:r>
            <a:r>
              <a:rPr lang="en-US" sz="2000" dirty="0" err="1">
                <a:solidFill>
                  <a:srgbClr val="008000"/>
                </a:solidFill>
                <a:latin typeface="Menlo" charset="0"/>
              </a:rPr>
              <a:t>es</a:t>
            </a:r>
            <a:r>
              <a:rPr lang="en-US" sz="2000" dirty="0">
                <a:solidFill>
                  <a:srgbClr val="008000"/>
                </a:solidFill>
                <a:latin typeface="Menlo" charset="0"/>
              </a:rPr>
              <a:t> la </a:t>
            </a:r>
            <a:r>
              <a:rPr lang="en-US" sz="2000" dirty="0" err="1">
                <a:solidFill>
                  <a:srgbClr val="008000"/>
                </a:solidFill>
                <a:latin typeface="Menlo" charset="0"/>
              </a:rPr>
              <a:t>lógica</a:t>
            </a:r>
            <a:r>
              <a:rPr lang="en-US" sz="2000" dirty="0">
                <a:solidFill>
                  <a:srgbClr val="008000"/>
                </a:solidFill>
                <a:latin typeface="Menlo" charset="0"/>
              </a:rPr>
              <a:t> de </a:t>
            </a:r>
            <a:r>
              <a:rPr lang="en-US" sz="2000" dirty="0" err="1">
                <a:solidFill>
                  <a:srgbClr val="008000"/>
                </a:solidFill>
                <a:latin typeface="Menlo" charset="0"/>
              </a:rPr>
              <a:t>ejecución</a:t>
            </a:r>
            <a:r>
              <a:rPr lang="en-US" sz="2000" dirty="0">
                <a:solidFill>
                  <a:srgbClr val="008000"/>
                </a:solidFill>
                <a:latin typeface="Menlo" charset="0"/>
              </a:rPr>
              <a:t> del </a:t>
            </a:r>
            <a:r>
              <a:rPr lang="en-US" sz="2000" dirty="0" err="1">
                <a:solidFill>
                  <a:srgbClr val="008000"/>
                </a:solidFill>
                <a:latin typeface="Menlo" charset="0"/>
              </a:rPr>
              <a:t>middlware</a:t>
            </a:r>
            <a:endParaRPr lang="en-US" sz="2000" dirty="0">
              <a:solidFill>
                <a:srgbClr val="000000"/>
              </a:solidFill>
              <a:latin typeface="Menlo" charset="0"/>
            </a:endParaRPr>
          </a:p>
          <a:p>
            <a:r>
              <a:rPr lang="en-US" sz="2000" dirty="0">
                <a:solidFill>
                  <a:srgbClr val="0000FF"/>
                </a:solidFill>
                <a:latin typeface="Menlo" charset="0"/>
              </a:rPr>
              <a:t>function</a:t>
            </a:r>
            <a:r>
              <a:rPr lang="en-US" sz="2000" dirty="0">
                <a:solidFill>
                  <a:srgbClr val="000000"/>
                </a:solidFill>
                <a:latin typeface="Menlo" charset="0"/>
              </a:rPr>
              <a:t> </a:t>
            </a:r>
            <a:r>
              <a:rPr lang="en-US" sz="2000" dirty="0" err="1">
                <a:solidFill>
                  <a:srgbClr val="795E26"/>
                </a:solidFill>
                <a:latin typeface="Menlo" charset="0"/>
              </a:rPr>
              <a:t>logMensajeEntrante</a:t>
            </a:r>
            <a:r>
              <a:rPr lang="en-US" sz="2000" dirty="0">
                <a:solidFill>
                  <a:srgbClr val="000000"/>
                </a:solidFill>
                <a:latin typeface="Menlo" charset="0"/>
              </a:rPr>
              <a:t>(</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267F99"/>
                </a:solidFill>
                <a:latin typeface="Menlo" charset="0"/>
              </a:rPr>
              <a:t>	</a:t>
            </a:r>
            <a:r>
              <a:rPr lang="en-US" sz="2000" dirty="0" err="1" smtClean="0">
                <a:solidFill>
                  <a:srgbClr val="267F99"/>
                </a:solidFill>
                <a:latin typeface="Menlo" charset="0"/>
              </a:rPr>
              <a:t>console</a:t>
            </a:r>
            <a:r>
              <a:rPr lang="en-US" sz="2000" dirty="0" err="1" smtClean="0">
                <a:solidFill>
                  <a:srgbClr val="000000"/>
                </a:solidFill>
                <a:latin typeface="Menlo" charset="0"/>
              </a:rPr>
              <a:t>.</a:t>
            </a:r>
            <a:r>
              <a:rPr lang="en-US" sz="2000" dirty="0" err="1" smtClean="0">
                <a:solidFill>
                  <a:srgbClr val="795E26"/>
                </a:solidFill>
                <a:latin typeface="Menlo" charset="0"/>
              </a:rPr>
              <a:t>log</a:t>
            </a:r>
            <a:r>
              <a:rPr lang="en-US" sz="2000" dirty="0" smtClean="0">
                <a:solidFill>
                  <a:srgbClr val="000000"/>
                </a:solidFill>
                <a:latin typeface="Menlo" charset="0"/>
              </a:rPr>
              <a:t>(</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001080"/>
                </a:solidFill>
                <a:latin typeface="Menlo" charset="0"/>
              </a:rPr>
              <a:t>message</a:t>
            </a:r>
            <a:r>
              <a:rPr lang="en-US" sz="2000" dirty="0" err="1" smtClean="0">
                <a:solidFill>
                  <a:srgbClr val="000000"/>
                </a:solidFill>
                <a:latin typeface="Menlo" charset="0"/>
              </a:rPr>
              <a:t>.</a:t>
            </a:r>
            <a:r>
              <a:rPr lang="en-US" sz="2000" dirty="0" err="1" smtClean="0">
                <a:solidFill>
                  <a:srgbClr val="001080"/>
                </a:solidFill>
                <a:latin typeface="Menlo" charset="0"/>
              </a:rPr>
              <a:t>text</a:t>
            </a:r>
            <a:r>
              <a:rPr lang="en-US" sz="2000" dirty="0">
                <a:solidFill>
                  <a:srgbClr val="000000"/>
                </a:solidFill>
                <a:latin typeface="Menlo" charset="0"/>
              </a:rPr>
              <a:t>);</a:t>
            </a:r>
          </a:p>
          <a:p>
            <a:r>
              <a:rPr lang="en-US" sz="2000" dirty="0" smtClean="0">
                <a:solidFill>
                  <a:srgbClr val="795E26"/>
                </a:solidFill>
                <a:latin typeface="Menlo" charset="0"/>
              </a:rPr>
              <a:t>	next</a:t>
            </a:r>
            <a:r>
              <a:rPr lang="en-US" sz="2000" dirty="0">
                <a:solidFill>
                  <a:srgbClr val="000000"/>
                </a:solidFill>
                <a:latin typeface="Menlo" charset="0"/>
              </a:rPr>
              <a:t>();</a:t>
            </a:r>
          </a:p>
          <a:p>
            <a:r>
              <a:rPr lang="en-US" sz="2000" dirty="0">
                <a:solidFill>
                  <a:srgbClr val="000000"/>
                </a:solidFill>
                <a:latin typeface="Menlo" charset="0"/>
              </a:rPr>
              <a:t>}</a:t>
            </a:r>
          </a:p>
          <a:p>
            <a:endParaRPr lang="en-US" sz="2000" dirty="0" smtClean="0">
              <a:solidFill>
                <a:srgbClr val="000000"/>
              </a:solidFill>
              <a:latin typeface="Menlo" charset="0"/>
            </a:endParaRPr>
          </a:p>
          <a:p>
            <a:endParaRPr lang="en-US" sz="2000" b="0" dirty="0">
              <a:solidFill>
                <a:srgbClr val="000000"/>
              </a:solidFill>
              <a:effectLst/>
              <a:latin typeface="Menlo" charset="0"/>
            </a:endParaRPr>
          </a:p>
        </p:txBody>
      </p:sp>
    </p:spTree>
    <p:extLst>
      <p:ext uri="{BB962C8B-B14F-4D97-AF65-F5344CB8AC3E}">
        <p14:creationId xmlns:p14="http://schemas.microsoft.com/office/powerpoint/2010/main" val="205024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triggerAction.js</a:t>
            </a:r>
            <a:endParaRPr lang="en-US" dirty="0"/>
          </a:p>
        </p:txBody>
      </p:sp>
      <p:sp>
        <p:nvSpPr>
          <p:cNvPr id="5" name="Text Placeholder 4"/>
          <p:cNvSpPr>
            <a:spLocks noGrp="1"/>
          </p:cNvSpPr>
          <p:nvPr>
            <p:ph type="body" sz="quarter" idx="10"/>
          </p:nvPr>
        </p:nvSpPr>
        <p:spPr>
          <a:xfrm>
            <a:off x="365760" y="1439862"/>
            <a:ext cx="11704320" cy="2862322"/>
          </a:xfrm>
        </p:spPr>
        <p:txBody>
          <a:bodyPr/>
          <a:lstStyle/>
          <a:p>
            <a:r>
              <a:rPr lang="en-US" sz="2000" dirty="0" err="1">
                <a:solidFill>
                  <a:srgbClr val="001080"/>
                </a:solidFill>
                <a:latin typeface="Menlo" charset="0"/>
              </a:rPr>
              <a:t>bot</a:t>
            </a:r>
            <a:r>
              <a:rPr lang="en-US" sz="2000" dirty="0" err="1">
                <a:solidFill>
                  <a:srgbClr val="000000"/>
                </a:solidFill>
                <a:latin typeface="Menlo" charset="0"/>
              </a:rPr>
              <a:t>.</a:t>
            </a:r>
            <a:r>
              <a:rPr lang="en-US" sz="2000" dirty="0" err="1">
                <a:solidFill>
                  <a:srgbClr val="795E26"/>
                </a:solidFill>
                <a:latin typeface="Menlo" charset="0"/>
              </a:rPr>
              <a:t>dialog</a:t>
            </a:r>
            <a:r>
              <a:rPr lang="en-US" sz="2000" dirty="0">
                <a:solidFill>
                  <a:srgbClr val="000000"/>
                </a:solidFill>
                <a:latin typeface="Menlo" charset="0"/>
              </a:rPr>
              <a:t>(</a:t>
            </a:r>
            <a:r>
              <a:rPr lang="en-US" sz="2000" dirty="0">
                <a:solidFill>
                  <a:srgbClr val="A31515"/>
                </a:solidFill>
                <a:latin typeface="Menlo" charset="0"/>
              </a:rPr>
              <a:t>'/</a:t>
            </a:r>
            <a:r>
              <a:rPr lang="en-US" sz="2000" dirty="0" err="1">
                <a:solidFill>
                  <a:srgbClr val="A31515"/>
                </a:solidFill>
                <a:latin typeface="Menlo" charset="0"/>
              </a:rPr>
              <a:t>Cancelar</a:t>
            </a:r>
            <a:r>
              <a:rPr lang="en-US" sz="2000" dirty="0">
                <a:solidFill>
                  <a:srgbClr val="A31515"/>
                </a:solidFill>
                <a:latin typeface="Menlo" charset="0"/>
              </a:rPr>
              <a:t>'</a:t>
            </a:r>
            <a:r>
              <a:rPr lang="en-US" sz="2000" dirty="0">
                <a:solidFill>
                  <a:srgbClr val="000000"/>
                </a:solidFill>
                <a:latin typeface="Menlo" charset="0"/>
              </a:rPr>
              <a:t>, [</a:t>
            </a:r>
          </a:p>
          <a:p>
            <a:r>
              <a:rPr lang="en-US" sz="2000" dirty="0" smtClean="0">
                <a:solidFill>
                  <a:srgbClr val="0000FF"/>
                </a:solidFill>
                <a:latin typeface="Menlo" charset="0"/>
              </a:rPr>
              <a:t>	function</a:t>
            </a:r>
            <a:r>
              <a:rPr lang="en-US" sz="2000" dirty="0" smtClean="0">
                <a:solidFill>
                  <a:srgbClr val="000000"/>
                </a:solidFill>
                <a:latin typeface="Menlo" charset="0"/>
              </a:rPr>
              <a:t> </a:t>
            </a:r>
            <a:r>
              <a:rPr lang="en-US" sz="2000" dirty="0">
                <a:solidFill>
                  <a:srgbClr val="000000"/>
                </a:solidFill>
                <a:latin typeface="Menlo" charset="0"/>
              </a:rPr>
              <a:t>(</a:t>
            </a:r>
            <a:r>
              <a:rPr lang="en-US" sz="2000" dirty="0">
                <a:solidFill>
                  <a:srgbClr val="001080"/>
                </a:solidFill>
                <a:latin typeface="Menlo" charset="0"/>
              </a:rPr>
              <a:t>session</a:t>
            </a:r>
            <a:r>
              <a:rPr lang="en-US" sz="2000" dirty="0">
                <a:solidFill>
                  <a:srgbClr val="000000"/>
                </a:solidFill>
                <a:latin typeface="Menlo" charset="0"/>
              </a:rPr>
              <a:t>) {</a:t>
            </a:r>
          </a:p>
          <a:p>
            <a:r>
              <a:rPr lang="en-US" sz="2000" dirty="0" smtClean="0">
                <a:solidFill>
                  <a:srgbClr val="001080"/>
                </a:solidFill>
                <a:latin typeface="Menlo" charset="0"/>
              </a:rPr>
              <a:t>		</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795E26"/>
                </a:solidFill>
                <a:latin typeface="Menlo" charset="0"/>
              </a:rPr>
              <a:t>endDialog</a:t>
            </a:r>
            <a:r>
              <a:rPr lang="en-US" sz="2000" dirty="0">
                <a:solidFill>
                  <a:srgbClr val="000000"/>
                </a:solidFill>
                <a:latin typeface="Menlo" charset="0"/>
              </a:rPr>
              <a:t>(</a:t>
            </a:r>
            <a:r>
              <a:rPr lang="en-US" sz="2000" dirty="0">
                <a:solidFill>
                  <a:srgbClr val="A31515"/>
                </a:solidFill>
                <a:latin typeface="Menlo" charset="0"/>
              </a:rPr>
              <a:t>'No hay </a:t>
            </a:r>
            <a:r>
              <a:rPr lang="en-US" sz="2000" dirty="0" err="1">
                <a:solidFill>
                  <a:srgbClr val="A31515"/>
                </a:solidFill>
                <a:latin typeface="Menlo" charset="0"/>
              </a:rPr>
              <a:t>problema</a:t>
            </a:r>
            <a:r>
              <a:rPr lang="en-US" sz="2000" dirty="0">
                <a:solidFill>
                  <a:srgbClr val="A31515"/>
                </a:solidFill>
                <a:latin typeface="Menlo" charset="0"/>
              </a:rPr>
              <a:t>. </a:t>
            </a:r>
            <a:r>
              <a:rPr lang="en-US" sz="2000" dirty="0" err="1">
                <a:solidFill>
                  <a:srgbClr val="A31515"/>
                </a:solidFill>
                <a:latin typeface="Menlo" charset="0"/>
              </a:rPr>
              <a:t>Cancelamos</a:t>
            </a:r>
            <a:r>
              <a:rPr lang="en-US" sz="2000" dirty="0">
                <a:solidFill>
                  <a:srgbClr val="A31515"/>
                </a:solidFill>
                <a:latin typeface="Menlo" charset="0"/>
              </a:rPr>
              <a: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dirty="0">
              <a:solidFill>
                <a:srgbClr val="000000"/>
              </a:solidFill>
              <a:latin typeface="Menlo" charset="0"/>
            </a:endParaRPr>
          </a:p>
          <a:p>
            <a:r>
              <a:rPr lang="en-US" sz="2000" dirty="0">
                <a:solidFill>
                  <a:srgbClr val="000000"/>
                </a:solidFill>
                <a:latin typeface="Menlo" charset="0"/>
              </a:rPr>
              <a:t>]).</a:t>
            </a:r>
            <a:r>
              <a:rPr lang="en-US" sz="2000" dirty="0" err="1">
                <a:solidFill>
                  <a:srgbClr val="795E26"/>
                </a:solidFill>
                <a:latin typeface="Menlo" charset="0"/>
              </a:rPr>
              <a:t>triggerAction</a:t>
            </a:r>
            <a:r>
              <a:rPr lang="en-US" sz="2000" dirty="0">
                <a:solidFill>
                  <a:srgbClr val="000000"/>
                </a:solidFill>
                <a:latin typeface="Menlo" charset="0"/>
              </a:rPr>
              <a:t>({ </a:t>
            </a:r>
            <a:r>
              <a:rPr lang="en-US" sz="2000" dirty="0">
                <a:solidFill>
                  <a:srgbClr val="001080"/>
                </a:solidFill>
                <a:latin typeface="Menlo" charset="0"/>
              </a:rPr>
              <a:t>matches:</a:t>
            </a:r>
            <a:r>
              <a:rPr lang="en-US" sz="2000" dirty="0">
                <a:solidFill>
                  <a:srgbClr val="811F3F"/>
                </a:solidFill>
                <a:latin typeface="Menlo" charset="0"/>
              </a:rPr>
              <a:t> /</a:t>
            </a:r>
            <a:r>
              <a:rPr lang="en-US" sz="2000" dirty="0">
                <a:solidFill>
                  <a:srgbClr val="AF00DB"/>
                </a:solidFill>
                <a:latin typeface="Menlo" charset="0"/>
              </a:rPr>
              <a:t>^</a:t>
            </a:r>
            <a:r>
              <a:rPr lang="en-US" sz="2000" dirty="0" err="1">
                <a:solidFill>
                  <a:srgbClr val="811F3F"/>
                </a:solidFill>
                <a:latin typeface="Menlo" charset="0"/>
              </a:rPr>
              <a:t>cancelar</a:t>
            </a:r>
            <a:r>
              <a:rPr lang="en-US" sz="2000" dirty="0">
                <a:solidFill>
                  <a:srgbClr val="AF00DB"/>
                </a:solidFill>
                <a:latin typeface="Menlo" charset="0"/>
              </a:rPr>
              <a:t>$</a:t>
            </a:r>
            <a:r>
              <a:rPr lang="en-US" sz="2000" dirty="0">
                <a:solidFill>
                  <a:srgbClr val="811F3F"/>
                </a:solidFill>
                <a:latin typeface="Menlo" charset="0"/>
              </a:rPr>
              <a:t>/</a:t>
            </a:r>
            <a:r>
              <a:rPr lang="en-US" sz="2000" dirty="0" err="1">
                <a:solidFill>
                  <a:srgbClr val="0000FF"/>
                </a:solidFill>
                <a:latin typeface="Menlo" charset="0"/>
              </a:rPr>
              <a:t>i</a:t>
            </a:r>
            <a:r>
              <a:rPr lang="en-US" sz="2000" dirty="0">
                <a:solidFill>
                  <a:srgbClr val="000000"/>
                </a:solidFill>
                <a:latin typeface="Menlo" charset="0"/>
              </a:rPr>
              <a:t> });</a:t>
            </a:r>
          </a:p>
          <a:p>
            <a:r>
              <a:rPr lang="en-US" sz="2000" dirty="0">
                <a:solidFill>
                  <a:srgbClr val="000000"/>
                </a:solidFill>
                <a:latin typeface="Menlo" charset="0"/>
              </a:rPr>
              <a:t/>
            </a:r>
            <a:br>
              <a:rPr lang="en-US" sz="2000" dirty="0">
                <a:solidFill>
                  <a:srgbClr val="000000"/>
                </a:solidFill>
                <a:latin typeface="Menlo" charset="0"/>
              </a:rPr>
            </a:br>
            <a:endParaRPr lang="en-US" sz="2000" dirty="0">
              <a:solidFill>
                <a:srgbClr val="000000"/>
              </a:solidFill>
              <a:latin typeface="Menlo" charset="0"/>
            </a:endParaRPr>
          </a:p>
          <a:p>
            <a:endParaRPr lang="en-US" sz="2000" b="0" dirty="0">
              <a:solidFill>
                <a:srgbClr val="000000"/>
              </a:solidFill>
              <a:effectLst/>
              <a:latin typeface="Menlo" charset="0"/>
            </a:endParaRPr>
          </a:p>
        </p:txBody>
      </p:sp>
    </p:spTree>
    <p:extLst>
      <p:ext uri="{BB962C8B-B14F-4D97-AF65-F5344CB8AC3E}">
        <p14:creationId xmlns:p14="http://schemas.microsoft.com/office/powerpoint/2010/main" val="136644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beginDialogAction.js</a:t>
            </a:r>
            <a:endParaRPr lang="en-US" dirty="0"/>
          </a:p>
        </p:txBody>
      </p:sp>
      <p:sp>
        <p:nvSpPr>
          <p:cNvPr id="5" name="Text Placeholder 4"/>
          <p:cNvSpPr>
            <a:spLocks noGrp="1"/>
          </p:cNvSpPr>
          <p:nvPr>
            <p:ph type="body" sz="quarter" idx="10"/>
          </p:nvPr>
        </p:nvSpPr>
        <p:spPr>
          <a:xfrm>
            <a:off x="365760" y="1439862"/>
            <a:ext cx="11704320" cy="5463034"/>
          </a:xfrm>
        </p:spPr>
        <p:txBody>
          <a:bodyPr/>
          <a:lstStyle/>
          <a:p>
            <a:r>
              <a:rPr lang="en-US" sz="2000" dirty="0" err="1" smtClean="0">
                <a:solidFill>
                  <a:srgbClr val="001080"/>
                </a:solidFill>
                <a:latin typeface="Menlo" charset="0"/>
              </a:rPr>
              <a:t>bot</a:t>
            </a:r>
            <a:r>
              <a:rPr lang="en-US" sz="2000" dirty="0" err="1" smtClean="0">
                <a:solidFill>
                  <a:srgbClr val="000000"/>
                </a:solidFill>
                <a:latin typeface="Menlo" charset="0"/>
              </a:rPr>
              <a:t>.</a:t>
            </a:r>
            <a:r>
              <a:rPr lang="en-US" sz="2000" dirty="0" err="1" smtClean="0">
                <a:solidFill>
                  <a:srgbClr val="795E26"/>
                </a:solidFill>
                <a:latin typeface="Menlo" charset="0"/>
              </a:rPr>
              <a:t>dialog</a:t>
            </a:r>
            <a:r>
              <a:rPr lang="en-US" sz="2000" dirty="0">
                <a:solidFill>
                  <a:srgbClr val="000000"/>
                </a:solidFill>
                <a:latin typeface="Menlo" charset="0"/>
              </a:rPr>
              <a:t>(</a:t>
            </a:r>
            <a:r>
              <a:rPr lang="en-US" sz="2000" dirty="0">
                <a:solidFill>
                  <a:srgbClr val="A31515"/>
                </a:solidFill>
                <a:latin typeface="Menlo" charset="0"/>
              </a:rPr>
              <a:t>'/'</a:t>
            </a:r>
            <a:r>
              <a:rPr lang="en-US" sz="2000" dirty="0">
                <a:solidFill>
                  <a:srgbClr val="000000"/>
                </a:solidFill>
                <a:latin typeface="Menlo" charset="0"/>
              </a:rPr>
              <a:t>, [</a:t>
            </a:r>
          </a:p>
          <a:p>
            <a:r>
              <a:rPr lang="en-US" sz="2000" dirty="0" smtClean="0">
                <a:solidFill>
                  <a:srgbClr val="0000FF"/>
                </a:solidFill>
                <a:latin typeface="Menlo" charset="0"/>
              </a:rPr>
              <a:t>	function</a:t>
            </a:r>
            <a:r>
              <a:rPr lang="en-US" sz="2000" dirty="0" smtClean="0">
                <a:solidFill>
                  <a:srgbClr val="000000"/>
                </a:solidFill>
                <a:latin typeface="Menlo" charset="0"/>
              </a:rPr>
              <a:t> (</a:t>
            </a:r>
            <a:r>
              <a:rPr lang="en-US" sz="2000" dirty="0" smtClean="0">
                <a:solidFill>
                  <a:srgbClr val="001080"/>
                </a:solidFill>
                <a:latin typeface="Menlo" charset="0"/>
              </a:rPr>
              <a:t>session</a:t>
            </a:r>
            <a:r>
              <a:rPr lang="en-US" sz="2000" dirty="0" smtClean="0">
                <a:solidFill>
                  <a:srgbClr val="000000"/>
                </a:solidFill>
                <a:latin typeface="Menlo" charset="0"/>
              </a:rPr>
              <a:t>, </a:t>
            </a:r>
            <a:r>
              <a:rPr lang="en-US" sz="2000" dirty="0" smtClean="0">
                <a:solidFill>
                  <a:srgbClr val="001080"/>
                </a:solidFill>
                <a:latin typeface="Menlo" charset="0"/>
              </a:rPr>
              <a:t>results</a:t>
            </a:r>
            <a:r>
              <a:rPr lang="en-US" sz="2000" dirty="0" smtClean="0">
                <a:solidFill>
                  <a:srgbClr val="000000"/>
                </a:solidFill>
                <a:latin typeface="Menlo" charset="0"/>
              </a:rPr>
              <a:t>, </a:t>
            </a:r>
            <a:r>
              <a:rPr lang="en-US" sz="2000" dirty="0" smtClean="0">
                <a:solidFill>
                  <a:srgbClr val="001080"/>
                </a:solidFill>
                <a:latin typeface="Menlo" charset="0"/>
              </a:rPr>
              <a:t>next</a:t>
            </a:r>
            <a:r>
              <a:rPr lang="en-US" sz="2000" dirty="0" smtClean="0">
                <a:solidFill>
                  <a:srgbClr val="000000"/>
                </a:solidFill>
                <a:latin typeface="Menlo" charset="0"/>
              </a:rPr>
              <a:t>) {</a:t>
            </a:r>
          </a:p>
          <a:p>
            <a:r>
              <a:rPr lang="en-US" sz="2000" dirty="0" smtClean="0">
                <a:solidFill>
                  <a:srgbClr val="000000"/>
                </a:solidFill>
                <a:latin typeface="Menlo" charset="0"/>
              </a:rPr>
              <a:t>		</a:t>
            </a:r>
            <a:r>
              <a:rPr lang="en-US" sz="2000" dirty="0">
                <a:solidFill>
                  <a:srgbClr val="008000"/>
                </a:solidFill>
                <a:latin typeface="Menlo" charset="0"/>
              </a:rPr>
              <a:t> </a:t>
            </a:r>
            <a:r>
              <a:rPr lang="en-US" sz="2000" dirty="0" smtClean="0">
                <a:solidFill>
                  <a:srgbClr val="008000"/>
                </a:solidFill>
                <a:latin typeface="Menlo" charset="0"/>
              </a:rPr>
              <a:t>// Un </a:t>
            </a:r>
            <a:r>
              <a:rPr lang="en-US" sz="2000" dirty="0" err="1" smtClean="0">
                <a:solidFill>
                  <a:srgbClr val="008000"/>
                </a:solidFill>
                <a:latin typeface="Menlo" charset="0"/>
              </a:rPr>
              <a:t>paso</a:t>
            </a:r>
            <a:r>
              <a:rPr lang="en-US" sz="2000" dirty="0" smtClean="0">
                <a:solidFill>
                  <a:srgbClr val="008000"/>
                </a:solidFill>
                <a:latin typeface="Menlo" charset="0"/>
              </a:rPr>
              <a:t> </a:t>
            </a:r>
            <a:r>
              <a:rPr lang="en-US" sz="2000" dirty="0" err="1" smtClean="0">
                <a:solidFill>
                  <a:srgbClr val="008000"/>
                </a:solidFill>
                <a:latin typeface="Menlo" charset="0"/>
              </a:rPr>
              <a:t>común</a:t>
            </a:r>
            <a:r>
              <a:rPr lang="en-US" sz="2000" dirty="0" smtClean="0">
                <a:solidFill>
                  <a:srgbClr val="008000"/>
                </a:solidFill>
                <a:latin typeface="Menlo" charset="0"/>
              </a:rPr>
              <a:t> y </a:t>
            </a:r>
            <a:r>
              <a:rPr lang="en-US" sz="2000" dirty="0" err="1" smtClean="0">
                <a:solidFill>
                  <a:srgbClr val="008000"/>
                </a:solidFill>
                <a:latin typeface="Menlo" charset="0"/>
              </a:rPr>
              <a:t>corriente</a:t>
            </a:r>
            <a:r>
              <a:rPr lang="en-US" sz="2000" dirty="0" smtClean="0">
                <a:solidFill>
                  <a:srgbClr val="000000"/>
                </a:solidFill>
                <a:latin typeface="Menlo" charset="0"/>
              </a:rPr>
              <a:t>	</a:t>
            </a:r>
          </a:p>
          <a:p>
            <a:r>
              <a:rPr lang="en-US" sz="2000" dirty="0">
                <a:solidFill>
                  <a:srgbClr val="000000"/>
                </a:solidFill>
                <a:latin typeface="Menlo" charset="0"/>
              </a:rPr>
              <a:t>	</a:t>
            </a:r>
            <a:r>
              <a:rPr lang="en-US" sz="2000" dirty="0" smtClean="0">
                <a:solidFill>
                  <a:srgbClr val="000000"/>
                </a:solidFill>
                <a:latin typeface="Menlo" charset="0"/>
              </a:rPr>
              <a:t>}</a:t>
            </a:r>
            <a:endParaRPr lang="en-US" sz="2000" dirty="0">
              <a:solidFill>
                <a:srgbClr val="000000"/>
              </a:solidFill>
              <a:latin typeface="Menlo" charset="0"/>
            </a:endParaRPr>
          </a:p>
          <a:p>
            <a:r>
              <a:rPr lang="en-US" sz="2000" dirty="0">
                <a:solidFill>
                  <a:srgbClr val="000000"/>
                </a:solidFill>
                <a:latin typeface="Menlo" charset="0"/>
              </a:rPr>
              <a:t>}</a:t>
            </a:r>
          </a:p>
          <a:p>
            <a:r>
              <a:rPr lang="en-US" sz="2000" dirty="0">
                <a:solidFill>
                  <a:srgbClr val="000000"/>
                </a:solidFill>
                <a:latin typeface="Menlo" charset="0"/>
              </a:rPr>
              <a:t>]).</a:t>
            </a:r>
            <a:r>
              <a:rPr lang="en-US" sz="2000" dirty="0" err="1">
                <a:solidFill>
                  <a:srgbClr val="795E26"/>
                </a:solidFill>
                <a:latin typeface="Menlo" charset="0"/>
              </a:rPr>
              <a:t>beginDialogAction</a:t>
            </a:r>
            <a:r>
              <a:rPr lang="en-US" sz="2000" dirty="0">
                <a:solidFill>
                  <a:srgbClr val="000000"/>
                </a:solidFill>
                <a:latin typeface="Menlo" charset="0"/>
              </a:rPr>
              <a:t>(</a:t>
            </a:r>
            <a:r>
              <a:rPr lang="en-US" sz="2000" dirty="0">
                <a:solidFill>
                  <a:srgbClr val="A31515"/>
                </a:solidFill>
                <a:latin typeface="Menlo" charset="0"/>
              </a:rPr>
              <a:t>'</a:t>
            </a:r>
            <a:r>
              <a:rPr lang="en-US" sz="2000" dirty="0" err="1">
                <a:solidFill>
                  <a:srgbClr val="A31515"/>
                </a:solidFill>
                <a:latin typeface="Menlo" charset="0"/>
              </a:rPr>
              <a:t>interrumpirDialogAction</a:t>
            </a:r>
            <a:r>
              <a:rPr lang="en-US" sz="2000" dirty="0">
                <a:solidFill>
                  <a:srgbClr val="A31515"/>
                </a:solidFill>
                <a:latin typeface="Menlo" charset="0"/>
              </a:rPr>
              <a:t>'</a:t>
            </a:r>
            <a:r>
              <a:rPr lang="en-US" sz="2000" dirty="0">
                <a:solidFill>
                  <a:srgbClr val="000000"/>
                </a:solidFill>
                <a:latin typeface="Menlo" charset="0"/>
              </a:rPr>
              <a:t>, </a:t>
            </a:r>
            <a:r>
              <a:rPr lang="en-US" sz="2000" dirty="0">
                <a:solidFill>
                  <a:srgbClr val="A31515"/>
                </a:solidFill>
                <a:latin typeface="Menlo" charset="0"/>
              </a:rPr>
              <a:t>'/</a:t>
            </a:r>
            <a:r>
              <a:rPr lang="en-US" sz="2000" dirty="0" err="1">
                <a:solidFill>
                  <a:srgbClr val="A31515"/>
                </a:solidFill>
                <a:latin typeface="Menlo" charset="0"/>
              </a:rPr>
              <a:t>Interrumpir</a:t>
            </a:r>
            <a:r>
              <a:rPr lang="en-US" sz="2000" dirty="0">
                <a:solidFill>
                  <a:srgbClr val="A31515"/>
                </a:solidFill>
                <a:latin typeface="Menlo" charset="0"/>
              </a:rPr>
              <a:t>'</a:t>
            </a:r>
            <a:r>
              <a:rPr lang="en-US" sz="2000" dirty="0">
                <a:solidFill>
                  <a:srgbClr val="000000"/>
                </a:solidFill>
                <a:latin typeface="Menlo" charset="0"/>
              </a:rPr>
              <a:t>, { </a:t>
            </a:r>
            <a:r>
              <a:rPr lang="en-US" sz="2000" dirty="0">
                <a:solidFill>
                  <a:srgbClr val="001080"/>
                </a:solidFill>
                <a:latin typeface="Menlo" charset="0"/>
              </a:rPr>
              <a:t>matches:</a:t>
            </a:r>
            <a:r>
              <a:rPr lang="en-US" sz="2000" dirty="0">
                <a:solidFill>
                  <a:srgbClr val="811F3F"/>
                </a:solidFill>
                <a:latin typeface="Menlo" charset="0"/>
              </a:rPr>
              <a:t> /</a:t>
            </a:r>
            <a:r>
              <a:rPr lang="en-US" sz="2000" dirty="0">
                <a:solidFill>
                  <a:srgbClr val="AF00DB"/>
                </a:solidFill>
                <a:latin typeface="Menlo" charset="0"/>
              </a:rPr>
              <a:t>^</a:t>
            </a:r>
            <a:r>
              <a:rPr lang="en-US" sz="2000" dirty="0" err="1">
                <a:solidFill>
                  <a:srgbClr val="811F3F"/>
                </a:solidFill>
                <a:latin typeface="Menlo" charset="0"/>
              </a:rPr>
              <a:t>interrumpir</a:t>
            </a:r>
            <a:r>
              <a:rPr lang="en-US" sz="2000" dirty="0">
                <a:solidFill>
                  <a:srgbClr val="AF00DB"/>
                </a:solidFill>
                <a:latin typeface="Menlo" charset="0"/>
              </a:rPr>
              <a:t>$</a:t>
            </a:r>
            <a:r>
              <a:rPr lang="en-US" sz="2000" dirty="0">
                <a:solidFill>
                  <a:srgbClr val="811F3F"/>
                </a:solidFill>
                <a:latin typeface="Menlo" charset="0"/>
              </a:rPr>
              <a:t>/</a:t>
            </a:r>
            <a:r>
              <a:rPr lang="en-US" sz="2000" dirty="0" err="1">
                <a:solidFill>
                  <a:srgbClr val="0000FF"/>
                </a:solidFill>
                <a:latin typeface="Menlo" charset="0"/>
              </a:rPr>
              <a:t>i</a:t>
            </a:r>
            <a:r>
              <a:rPr lang="en-US" sz="2000" dirty="0">
                <a:solidFill>
                  <a:srgbClr val="000000"/>
                </a:solidFill>
                <a:latin typeface="Menlo" charset="0"/>
              </a:rPr>
              <a:t> });</a:t>
            </a:r>
          </a:p>
          <a:p>
            <a:r>
              <a:rPr lang="en-US" sz="2000" dirty="0">
                <a:solidFill>
                  <a:srgbClr val="000000"/>
                </a:solidFill>
                <a:latin typeface="Menlo" charset="0"/>
              </a:rPr>
              <a:t/>
            </a:r>
            <a:br>
              <a:rPr lang="en-US" sz="2000" dirty="0">
                <a:solidFill>
                  <a:srgbClr val="000000"/>
                </a:solidFill>
                <a:latin typeface="Menlo" charset="0"/>
              </a:rPr>
            </a:br>
            <a:r>
              <a:rPr lang="en-US" sz="2000" dirty="0">
                <a:solidFill>
                  <a:srgbClr val="008000"/>
                </a:solidFill>
                <a:latin typeface="Menlo" charset="0"/>
              </a:rPr>
              <a:t>// Este </a:t>
            </a:r>
            <a:r>
              <a:rPr lang="en-US" sz="2000" dirty="0" err="1">
                <a:solidFill>
                  <a:srgbClr val="008000"/>
                </a:solidFill>
                <a:latin typeface="Menlo" charset="0"/>
              </a:rPr>
              <a:t>diálogo</a:t>
            </a:r>
            <a:r>
              <a:rPr lang="en-US" sz="2000" dirty="0">
                <a:solidFill>
                  <a:srgbClr val="008000"/>
                </a:solidFill>
                <a:latin typeface="Menlo" charset="0"/>
              </a:rPr>
              <a:t> se </a:t>
            </a:r>
            <a:r>
              <a:rPr lang="en-US" sz="2000" dirty="0" err="1">
                <a:solidFill>
                  <a:srgbClr val="008000"/>
                </a:solidFill>
                <a:latin typeface="Menlo" charset="0"/>
              </a:rPr>
              <a:t>dispara</a:t>
            </a:r>
            <a:r>
              <a:rPr lang="en-US" sz="2000" dirty="0">
                <a:solidFill>
                  <a:srgbClr val="008000"/>
                </a:solidFill>
                <a:latin typeface="Menlo" charset="0"/>
              </a:rPr>
              <a:t> </a:t>
            </a:r>
            <a:r>
              <a:rPr lang="en-US" sz="2000" dirty="0" err="1">
                <a:solidFill>
                  <a:srgbClr val="008000"/>
                </a:solidFill>
                <a:latin typeface="Menlo" charset="0"/>
              </a:rPr>
              <a:t>cuando</a:t>
            </a:r>
            <a:r>
              <a:rPr lang="en-US" sz="2000" dirty="0">
                <a:solidFill>
                  <a:srgbClr val="008000"/>
                </a:solidFill>
                <a:latin typeface="Menlo" charset="0"/>
              </a:rPr>
              <a:t> el </a:t>
            </a:r>
            <a:r>
              <a:rPr lang="en-US" sz="2000" dirty="0" err="1">
                <a:solidFill>
                  <a:srgbClr val="008000"/>
                </a:solidFill>
                <a:latin typeface="Menlo" charset="0"/>
              </a:rPr>
              <a:t>usuario</a:t>
            </a:r>
            <a:r>
              <a:rPr lang="en-US" sz="2000" dirty="0">
                <a:solidFill>
                  <a:srgbClr val="008000"/>
                </a:solidFill>
                <a:latin typeface="Menlo" charset="0"/>
              </a:rPr>
              <a:t> dice "</a:t>
            </a:r>
            <a:r>
              <a:rPr lang="en-US" sz="2000" dirty="0" err="1">
                <a:solidFill>
                  <a:srgbClr val="008000"/>
                </a:solidFill>
                <a:latin typeface="Menlo" charset="0"/>
              </a:rPr>
              <a:t>interrumpir</a:t>
            </a:r>
            <a:r>
              <a:rPr lang="en-US" sz="2000" dirty="0">
                <a:solidFill>
                  <a:srgbClr val="008000"/>
                </a:solidFill>
                <a:latin typeface="Menlo" charset="0"/>
              </a:rPr>
              <a:t>" </a:t>
            </a:r>
            <a:r>
              <a:rPr lang="en-US" sz="2000" dirty="0" err="1">
                <a:solidFill>
                  <a:srgbClr val="008000"/>
                </a:solidFill>
                <a:latin typeface="Menlo" charset="0"/>
              </a:rPr>
              <a:t>en</a:t>
            </a:r>
            <a:r>
              <a:rPr lang="en-US" sz="2000" dirty="0">
                <a:solidFill>
                  <a:srgbClr val="008000"/>
                </a:solidFill>
                <a:latin typeface="Menlo" charset="0"/>
              </a:rPr>
              <a:t> el </a:t>
            </a:r>
            <a:r>
              <a:rPr lang="en-US" sz="2000" dirty="0" err="1">
                <a:solidFill>
                  <a:srgbClr val="008000"/>
                </a:solidFill>
                <a:latin typeface="Menlo" charset="0"/>
              </a:rPr>
              <a:t>alcance</a:t>
            </a:r>
            <a:r>
              <a:rPr lang="en-US" sz="2000" dirty="0">
                <a:solidFill>
                  <a:srgbClr val="008000"/>
                </a:solidFill>
                <a:latin typeface="Menlo" charset="0"/>
              </a:rPr>
              <a:t> del </a:t>
            </a:r>
            <a:r>
              <a:rPr lang="en-US" sz="2000" dirty="0" err="1">
                <a:solidFill>
                  <a:srgbClr val="008000"/>
                </a:solidFill>
                <a:latin typeface="Menlo" charset="0"/>
              </a:rPr>
              <a:t>diálogo</a:t>
            </a:r>
            <a:r>
              <a:rPr lang="en-US" sz="2000" dirty="0">
                <a:solidFill>
                  <a:srgbClr val="008000"/>
                </a:solidFill>
                <a:latin typeface="Menlo" charset="0"/>
              </a:rPr>
              <a:t> </a:t>
            </a:r>
            <a:r>
              <a:rPr lang="en-US" sz="2000" dirty="0" err="1">
                <a:solidFill>
                  <a:srgbClr val="008000"/>
                </a:solidFill>
                <a:latin typeface="Menlo" charset="0"/>
              </a:rPr>
              <a:t>raíz</a:t>
            </a:r>
            <a:endParaRPr lang="en-US" sz="2000" dirty="0">
              <a:solidFill>
                <a:srgbClr val="000000"/>
              </a:solidFill>
              <a:latin typeface="Menlo" charset="0"/>
            </a:endParaRPr>
          </a:p>
          <a:p>
            <a:r>
              <a:rPr lang="en-US" sz="2000" dirty="0" err="1">
                <a:solidFill>
                  <a:srgbClr val="001080"/>
                </a:solidFill>
                <a:latin typeface="Menlo" charset="0"/>
              </a:rPr>
              <a:t>bot</a:t>
            </a:r>
            <a:r>
              <a:rPr lang="en-US" sz="2000" dirty="0" err="1">
                <a:solidFill>
                  <a:srgbClr val="000000"/>
                </a:solidFill>
                <a:latin typeface="Menlo" charset="0"/>
              </a:rPr>
              <a:t>.</a:t>
            </a:r>
            <a:r>
              <a:rPr lang="en-US" sz="2000" dirty="0" err="1">
                <a:solidFill>
                  <a:srgbClr val="795E26"/>
                </a:solidFill>
                <a:latin typeface="Menlo" charset="0"/>
              </a:rPr>
              <a:t>dialog</a:t>
            </a:r>
            <a:r>
              <a:rPr lang="en-US" sz="2000" dirty="0">
                <a:solidFill>
                  <a:srgbClr val="000000"/>
                </a:solidFill>
                <a:latin typeface="Menlo" charset="0"/>
              </a:rPr>
              <a:t>(</a:t>
            </a:r>
            <a:r>
              <a:rPr lang="en-US" sz="2000" dirty="0">
                <a:solidFill>
                  <a:srgbClr val="A31515"/>
                </a:solidFill>
                <a:latin typeface="Menlo" charset="0"/>
              </a:rPr>
              <a:t>'/</a:t>
            </a:r>
            <a:r>
              <a:rPr lang="en-US" sz="2000" dirty="0" err="1">
                <a:solidFill>
                  <a:srgbClr val="A31515"/>
                </a:solidFill>
                <a:latin typeface="Menlo" charset="0"/>
              </a:rPr>
              <a:t>Interrumpir</a:t>
            </a:r>
            <a:r>
              <a:rPr lang="en-US" sz="2000" dirty="0">
                <a:solidFill>
                  <a:srgbClr val="A31515"/>
                </a:solidFill>
                <a:latin typeface="Menlo" charset="0"/>
              </a:rPr>
              <a:t>'</a:t>
            </a:r>
            <a:r>
              <a:rPr lang="en-US" sz="2000" dirty="0">
                <a:solidFill>
                  <a:srgbClr val="000000"/>
                </a:solidFill>
                <a:latin typeface="Menlo" charset="0"/>
              </a:rPr>
              <a:t>, </a:t>
            </a:r>
            <a:r>
              <a:rPr lang="en-US" sz="2000" dirty="0" smtClean="0">
                <a:solidFill>
                  <a:srgbClr val="000000"/>
                </a:solidFill>
                <a:latin typeface="Menlo" charset="0"/>
              </a:rPr>
              <a:t>[</a:t>
            </a:r>
          </a:p>
          <a:p>
            <a:r>
              <a:rPr lang="en-US" sz="2000" b="0" dirty="0" smtClean="0">
                <a:solidFill>
                  <a:srgbClr val="000000"/>
                </a:solidFill>
                <a:effectLst/>
                <a:latin typeface="Menlo" charset="0"/>
              </a:rPr>
              <a:t>	</a:t>
            </a:r>
            <a:r>
              <a:rPr lang="en-US" sz="2000" dirty="0">
                <a:solidFill>
                  <a:srgbClr val="0000FF"/>
                </a:solidFill>
                <a:latin typeface="Menlo" charset="0"/>
              </a:rPr>
              <a:t> 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p>
          <a:p>
            <a:r>
              <a:rPr lang="en-US" sz="2000" dirty="0" smtClean="0">
                <a:solidFill>
                  <a:srgbClr val="001080"/>
                </a:solidFill>
                <a:latin typeface="Menlo" charset="0"/>
              </a:rPr>
              <a:t>		</a:t>
            </a:r>
            <a:r>
              <a:rPr lang="en-US" sz="2000" dirty="0" err="1" smtClean="0">
                <a:solidFill>
                  <a:srgbClr val="001080"/>
                </a:solidFill>
                <a:latin typeface="Menlo" charset="0"/>
              </a:rPr>
              <a:t>builder</a:t>
            </a:r>
            <a:r>
              <a:rPr lang="en-US" sz="2000" dirty="0" err="1" smtClean="0">
                <a:solidFill>
                  <a:srgbClr val="000000"/>
                </a:solidFill>
                <a:latin typeface="Menlo" charset="0"/>
              </a:rPr>
              <a:t>.</a:t>
            </a:r>
            <a:r>
              <a:rPr lang="en-US" sz="2000" dirty="0" err="1" smtClean="0">
                <a:solidFill>
                  <a:srgbClr val="001080"/>
                </a:solidFill>
                <a:latin typeface="Menlo" charset="0"/>
              </a:rPr>
              <a:t>Prompts</a:t>
            </a:r>
            <a:r>
              <a:rPr lang="en-US" sz="2000" dirty="0" err="1" smtClean="0">
                <a:solidFill>
                  <a:srgbClr val="000000"/>
                </a:solidFill>
                <a:latin typeface="Menlo" charset="0"/>
              </a:rPr>
              <a:t>.</a:t>
            </a:r>
            <a:r>
              <a:rPr lang="en-US" sz="2000" dirty="0" err="1" smtClean="0">
                <a:solidFill>
                  <a:srgbClr val="795E26"/>
                </a:solidFill>
                <a:latin typeface="Menlo" charset="0"/>
              </a:rPr>
              <a:t>confirm</a:t>
            </a:r>
            <a:r>
              <a:rPr lang="en-US" sz="2000" dirty="0" smtClean="0">
                <a:solidFill>
                  <a:srgbClr val="000000"/>
                </a:solidFill>
                <a:latin typeface="Menlo" charset="0"/>
              </a:rPr>
              <a:t>(</a:t>
            </a:r>
            <a:r>
              <a:rPr lang="en-US" sz="2000" dirty="0" smtClean="0">
                <a:solidFill>
                  <a:srgbClr val="001080"/>
                </a:solidFill>
                <a:latin typeface="Menlo" charset="0"/>
              </a:rPr>
              <a:t>session</a:t>
            </a:r>
            <a:r>
              <a:rPr lang="en-US" sz="2000" dirty="0">
                <a:solidFill>
                  <a:srgbClr val="000000"/>
                </a:solidFill>
                <a:latin typeface="Menlo" charset="0"/>
              </a:rPr>
              <a:t>, </a:t>
            </a:r>
            <a:r>
              <a:rPr lang="en-US" sz="2000" dirty="0">
                <a:solidFill>
                  <a:srgbClr val="A31515"/>
                </a:solidFill>
                <a:latin typeface="Menlo" charset="0"/>
              </a:rPr>
              <a:t>'¿</a:t>
            </a:r>
            <a:r>
              <a:rPr lang="en-US" sz="2000" dirty="0" err="1">
                <a:solidFill>
                  <a:srgbClr val="A31515"/>
                </a:solidFill>
                <a:latin typeface="Menlo" charset="0"/>
              </a:rPr>
              <a:t>Te</a:t>
            </a:r>
            <a:r>
              <a:rPr lang="en-US" sz="2000" dirty="0">
                <a:solidFill>
                  <a:srgbClr val="A31515"/>
                </a:solidFill>
                <a:latin typeface="Menlo" charset="0"/>
              </a:rPr>
              <a:t> </a:t>
            </a:r>
            <a:r>
              <a:rPr lang="en-US" sz="2000" dirty="0" err="1">
                <a:solidFill>
                  <a:srgbClr val="A31515"/>
                </a:solidFill>
                <a:latin typeface="Menlo" charset="0"/>
              </a:rPr>
              <a:t>gusta</a:t>
            </a:r>
            <a:r>
              <a:rPr lang="en-US" sz="2000" dirty="0">
                <a:solidFill>
                  <a:srgbClr val="A31515"/>
                </a:solidFill>
                <a:latin typeface="Menlo" charset="0"/>
              </a:rPr>
              <a:t> que </a:t>
            </a:r>
            <a:r>
              <a:rPr lang="en-US" sz="2000" dirty="0" err="1">
                <a:solidFill>
                  <a:srgbClr val="A31515"/>
                </a:solidFill>
                <a:latin typeface="Menlo" charset="0"/>
              </a:rPr>
              <a:t>te</a:t>
            </a:r>
            <a:r>
              <a:rPr lang="en-US" sz="2000" dirty="0">
                <a:solidFill>
                  <a:srgbClr val="A31515"/>
                </a:solidFill>
                <a:latin typeface="Menlo" charset="0"/>
              </a:rPr>
              <a:t> </a:t>
            </a:r>
            <a:r>
              <a:rPr lang="en-US" sz="2000" dirty="0" err="1">
                <a:solidFill>
                  <a:srgbClr val="A31515"/>
                </a:solidFill>
                <a:latin typeface="Menlo" charset="0"/>
              </a:rPr>
              <a:t>interrumpan</a:t>
            </a:r>
            <a:r>
              <a:rPr lang="en-US" sz="2000" dirty="0">
                <a:solidFill>
                  <a:srgbClr val="A31515"/>
                </a:solidFill>
                <a:latin typeface="Menlo" charset="0"/>
              </a:rPr>
              <a: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b="0" dirty="0" smtClean="0">
              <a:solidFill>
                <a:srgbClr val="000000"/>
              </a:solidFill>
              <a:effectLst/>
              <a:latin typeface="Menlo" charset="0"/>
            </a:endParaRPr>
          </a:p>
          <a:p>
            <a:r>
              <a:rPr lang="en-US" sz="2000" dirty="0" smtClean="0">
                <a:solidFill>
                  <a:srgbClr val="000000"/>
                </a:solidFill>
                <a:latin typeface="Menlo" charset="0"/>
              </a:rPr>
              <a:t>]);</a:t>
            </a:r>
            <a:endParaRPr lang="en-US" sz="2000" b="0" dirty="0">
              <a:solidFill>
                <a:srgbClr val="000000"/>
              </a:solidFill>
              <a:effectLst/>
              <a:latin typeface="Menlo" charset="0"/>
            </a:endParaRPr>
          </a:p>
        </p:txBody>
      </p:sp>
    </p:spTree>
    <p:extLst>
      <p:ext uri="{BB962C8B-B14F-4D97-AF65-F5344CB8AC3E}">
        <p14:creationId xmlns:p14="http://schemas.microsoft.com/office/powerpoint/2010/main" val="130582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smtClean="0"/>
              <a:t>Middleware y </a:t>
            </a:r>
            <a:r>
              <a:rPr lang="en-US" dirty="0" err="1" smtClean="0"/>
              <a:t>comandos</a:t>
            </a:r>
            <a:r>
              <a:rPr lang="en-US" dirty="0" smtClean="0"/>
              <a:t> </a:t>
            </a:r>
            <a:r>
              <a:rPr lang="en-US" dirty="0" err="1" smtClean="0"/>
              <a:t>globales</a:t>
            </a:r>
            <a:endParaRPr lang="en-US" dirty="0"/>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ejecutar</a:t>
            </a:r>
            <a:r>
              <a:rPr lang="en-US" dirty="0" smtClean="0"/>
              <a:t> </a:t>
            </a:r>
            <a:r>
              <a:rPr lang="en-US" dirty="0" err="1" smtClean="0"/>
              <a:t>acciones</a:t>
            </a:r>
            <a:r>
              <a:rPr lang="en-US" dirty="0" smtClean="0"/>
              <a:t> </a:t>
            </a:r>
            <a:r>
              <a:rPr lang="en-US" dirty="0" err="1" smtClean="0"/>
              <a:t>globales</a:t>
            </a:r>
            <a:r>
              <a:rPr lang="en-US" dirty="0" smtClean="0"/>
              <a:t> e </a:t>
            </a:r>
            <a:r>
              <a:rPr lang="en-US" dirty="0" err="1" smtClean="0"/>
              <a:t>interceptar</a:t>
            </a:r>
            <a:r>
              <a:rPr lang="en-US" dirty="0" smtClean="0"/>
              <a:t> </a:t>
            </a:r>
            <a:r>
              <a:rPr lang="en-US" dirty="0" err="1" smtClean="0"/>
              <a:t>mensajes</a:t>
            </a:r>
            <a:r>
              <a:rPr lang="en-US" dirty="0" smtClean="0"/>
              <a:t> </a:t>
            </a:r>
            <a:r>
              <a:rPr lang="en-US" dirty="0" err="1" smtClean="0"/>
              <a:t>utilizando</a:t>
            </a:r>
            <a:r>
              <a:rPr lang="en-US" dirty="0" smtClean="0"/>
              <a:t> middleware</a:t>
            </a:r>
            <a:endParaRPr lang="en-US" dirty="0"/>
          </a:p>
        </p:txBody>
      </p:sp>
    </p:spTree>
    <p:extLst>
      <p:ext uri="{BB962C8B-B14F-4D97-AF65-F5344CB8AC3E}">
        <p14:creationId xmlns:p14="http://schemas.microsoft.com/office/powerpoint/2010/main" val="637643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Despliegue</a:t>
            </a:r>
            <a:endParaRPr lang="en-US" dirty="0"/>
          </a:p>
        </p:txBody>
      </p:sp>
    </p:spTree>
    <p:extLst>
      <p:ext uri="{BB962C8B-B14F-4D97-AF65-F5344CB8AC3E}">
        <p14:creationId xmlns:p14="http://schemas.microsoft.com/office/powerpoint/2010/main" val="936452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181862"/>
          </a:xfrm>
        </p:spPr>
        <p:txBody>
          <a:bodyPr/>
          <a:lstStyle/>
          <a:p>
            <a:r>
              <a:rPr lang="en-US" dirty="0" err="1" smtClean="0"/>
              <a:t>Despliegue</a:t>
            </a:r>
            <a:r>
              <a:rPr lang="en-US" dirty="0" smtClean="0"/>
              <a:t> </a:t>
            </a:r>
            <a:r>
              <a:rPr lang="en-US" dirty="0" err="1" smtClean="0"/>
              <a:t>avanzado</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Integración</a:t>
            </a:r>
            <a:r>
              <a:rPr lang="en-US" dirty="0" smtClean="0"/>
              <a:t> continua con GitHub y Azure Web Apps</a:t>
            </a:r>
            <a:endParaRPr lang="en-US" dirty="0"/>
          </a:p>
        </p:txBody>
      </p:sp>
    </p:spTree>
    <p:extLst>
      <p:ext uri="{BB962C8B-B14F-4D97-AF65-F5344CB8AC3E}">
        <p14:creationId xmlns:p14="http://schemas.microsoft.com/office/powerpoint/2010/main" val="458210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pic>
        <p:nvPicPr>
          <p:cNvPr id="4" name="Picture 3"/>
          <p:cNvPicPr>
            <a:picLocks noChangeAspect="1"/>
          </p:cNvPicPr>
          <p:nvPr/>
        </p:nvPicPr>
        <p:blipFill>
          <a:blip r:embed="rId2"/>
          <a:stretch>
            <a:fillRect/>
          </a:stretch>
        </p:blipFill>
        <p:spPr>
          <a:xfrm>
            <a:off x="0" y="8459"/>
            <a:ext cx="12436475" cy="6986066"/>
          </a:xfrm>
          <a:prstGeom prst="rect">
            <a:avLst/>
          </a:prstGeom>
        </p:spPr>
      </p:pic>
    </p:spTree>
    <p:extLst>
      <p:ext uri="{BB962C8B-B14F-4D97-AF65-F5344CB8AC3E}">
        <p14:creationId xmlns:p14="http://schemas.microsoft.com/office/powerpoint/2010/main" val="18624567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pic>
        <p:nvPicPr>
          <p:cNvPr id="6" name="Picture 5"/>
          <p:cNvPicPr>
            <a:picLocks noChangeAspect="1"/>
          </p:cNvPicPr>
          <p:nvPr/>
        </p:nvPicPr>
        <p:blipFill>
          <a:blip r:embed="rId2"/>
          <a:stretch>
            <a:fillRect/>
          </a:stretch>
        </p:blipFill>
        <p:spPr>
          <a:xfrm>
            <a:off x="0" y="0"/>
            <a:ext cx="12436475" cy="6994525"/>
          </a:xfrm>
          <a:prstGeom prst="rect">
            <a:avLst/>
          </a:prstGeom>
        </p:spPr>
      </p:pic>
    </p:spTree>
    <p:extLst>
      <p:ext uri="{BB962C8B-B14F-4D97-AF65-F5344CB8AC3E}">
        <p14:creationId xmlns:p14="http://schemas.microsoft.com/office/powerpoint/2010/main" val="5895468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339801"/>
            <a:ext cx="11704320" cy="914400"/>
          </a:xfrm>
        </p:spPr>
        <p:txBody>
          <a:bodyPr/>
          <a:lstStyle/>
          <a:p>
            <a:r>
              <a:rPr lang="en-US" dirty="0" err="1" smtClean="0"/>
              <a:t>Radiografía</a:t>
            </a:r>
            <a:r>
              <a:rPr lang="en-US" dirty="0" smtClean="0"/>
              <a:t> de un bot</a:t>
            </a:r>
            <a:endParaRPr lang="en-US" dirty="0"/>
          </a:p>
        </p:txBody>
      </p:sp>
      <p:pic>
        <p:nvPicPr>
          <p:cNvPr id="25" name="Picture 24"/>
          <p:cNvPicPr>
            <a:picLocks noChangeAspect="1"/>
          </p:cNvPicPr>
          <p:nvPr/>
        </p:nvPicPr>
        <p:blipFill>
          <a:blip r:embed="rId2"/>
          <a:stretch>
            <a:fillRect/>
          </a:stretch>
        </p:blipFill>
        <p:spPr>
          <a:xfrm>
            <a:off x="9371654" y="1080582"/>
            <a:ext cx="2298700" cy="4838700"/>
          </a:xfrm>
          <a:prstGeom prst="rect">
            <a:avLst/>
          </a:prstGeom>
        </p:spPr>
      </p:pic>
      <p:sp>
        <p:nvSpPr>
          <p:cNvPr id="26" name="Rounded Rectangle 25"/>
          <p:cNvSpPr/>
          <p:nvPr/>
        </p:nvSpPr>
        <p:spPr bwMode="auto">
          <a:xfrm rot="16200000">
            <a:off x="6489739" y="3116260"/>
            <a:ext cx="4838700" cy="762000"/>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Bot Framework Connector</a:t>
            </a:r>
          </a:p>
        </p:txBody>
      </p:sp>
      <p:sp>
        <p:nvSpPr>
          <p:cNvPr id="28" name="Rounded Rectangle 27"/>
          <p:cNvSpPr/>
          <p:nvPr/>
        </p:nvSpPr>
        <p:spPr bwMode="auto">
          <a:xfrm rot="16200000">
            <a:off x="4237037" y="2811462"/>
            <a:ext cx="2286000" cy="1371600"/>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Bot Builder</a:t>
            </a:r>
          </a:p>
        </p:txBody>
      </p:sp>
      <p:sp>
        <p:nvSpPr>
          <p:cNvPr id="29" name="Rounded Rectangle 28"/>
          <p:cNvSpPr/>
          <p:nvPr/>
        </p:nvSpPr>
        <p:spPr bwMode="auto">
          <a:xfrm>
            <a:off x="365761" y="2935285"/>
            <a:ext cx="2428413" cy="1123951"/>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Tu</a:t>
            </a:r>
            <a:r>
              <a:rPr lang="en-US" sz="2400" dirty="0" smtClean="0">
                <a:gradFill>
                  <a:gsLst>
                    <a:gs pos="0">
                      <a:srgbClr val="FFFFFF"/>
                    </a:gs>
                    <a:gs pos="100000">
                      <a:srgbClr val="FFFFFF"/>
                    </a:gs>
                  </a:gsLst>
                  <a:lin ang="5400000" scaled="0"/>
                </a:gradFill>
                <a:ea typeface="Segoe UI" pitchFamily="34" charset="0"/>
                <a:cs typeface="Segoe UI" pitchFamily="34" charset="0"/>
              </a:rPr>
              <a:t> </a:t>
            </a:r>
            <a:r>
              <a:rPr lang="en-US" sz="2400" dirty="0" err="1" smtClean="0">
                <a:gradFill>
                  <a:gsLst>
                    <a:gs pos="0">
                      <a:srgbClr val="FFFFFF"/>
                    </a:gs>
                    <a:gs pos="100000">
                      <a:srgbClr val="FFFFFF"/>
                    </a:gs>
                  </a:gsLst>
                  <a:lin ang="5400000" scaled="0"/>
                </a:gradFill>
                <a:ea typeface="Segoe UI" pitchFamily="34" charset="0"/>
                <a:cs typeface="Segoe UI" pitchFamily="34" charset="0"/>
              </a:rPr>
              <a:t>lógica</a:t>
            </a:r>
            <a:r>
              <a:rPr lang="en-US" sz="2400" dirty="0" smtClean="0">
                <a:gradFill>
                  <a:gsLst>
                    <a:gs pos="0">
                      <a:srgbClr val="FFFFFF"/>
                    </a:gs>
                    <a:gs pos="100000">
                      <a:srgbClr val="FFFFFF"/>
                    </a:gs>
                  </a:gsLst>
                  <a:lin ang="5400000" scaled="0"/>
                </a:gradFill>
                <a:ea typeface="Segoe UI" pitchFamily="34" charset="0"/>
                <a:cs typeface="Segoe UI" pitchFamily="34" charset="0"/>
              </a:rPr>
              <a:t> de </a:t>
            </a:r>
            <a:r>
              <a:rPr lang="en-US" sz="2400" dirty="0" err="1" smtClean="0">
                <a:gradFill>
                  <a:gsLst>
                    <a:gs pos="0">
                      <a:srgbClr val="FFFFFF"/>
                    </a:gs>
                    <a:gs pos="100000">
                      <a:srgbClr val="FFFFFF"/>
                    </a:gs>
                  </a:gsLst>
                  <a:lin ang="5400000" scaled="0"/>
                </a:gradFill>
                <a:ea typeface="Segoe UI" pitchFamily="34" charset="0"/>
                <a:cs typeface="Segoe UI" pitchFamily="34" charset="0"/>
              </a:rPr>
              <a:t>negocios</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ounded Rectangle 29"/>
          <p:cNvSpPr/>
          <p:nvPr/>
        </p:nvSpPr>
        <p:spPr bwMode="auto">
          <a:xfrm>
            <a:off x="4165831" y="5478462"/>
            <a:ext cx="2428413" cy="1123951"/>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Herramientas</a:t>
            </a:r>
            <a:r>
              <a:rPr lang="en-US" sz="2400" dirty="0" smtClean="0">
                <a:gradFill>
                  <a:gsLst>
                    <a:gs pos="0">
                      <a:srgbClr val="FFFFFF"/>
                    </a:gs>
                    <a:gs pos="100000">
                      <a:srgbClr val="FFFFFF"/>
                    </a:gs>
                  </a:gsLst>
                  <a:lin ang="5400000" scaled="0"/>
                </a:gradFill>
                <a:ea typeface="Segoe UI" pitchFamily="34" charset="0"/>
                <a:cs typeface="Segoe UI" pitchFamily="34" charset="0"/>
              </a:rPr>
              <a:t> </a:t>
            </a:r>
            <a:r>
              <a:rPr lang="en-US" sz="2400" dirty="0" err="1" smtClean="0">
                <a:gradFill>
                  <a:gsLst>
                    <a:gs pos="0">
                      <a:srgbClr val="FFFFFF"/>
                    </a:gs>
                    <a:gs pos="100000">
                      <a:srgbClr val="FFFFFF"/>
                    </a:gs>
                  </a:gsLst>
                  <a:lin ang="5400000" scaled="0"/>
                </a:gradFill>
                <a:ea typeface="Segoe UI" pitchFamily="34" charset="0"/>
                <a:cs typeface="Segoe UI" pitchFamily="34" charset="0"/>
              </a:rPr>
              <a:t>adicionales</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2" name="Straight Arrow Connector 31"/>
          <p:cNvCxnSpPr>
            <a:stCxn id="28" idx="1"/>
            <a:endCxn id="30" idx="0"/>
          </p:cNvCxnSpPr>
          <p:nvPr/>
        </p:nvCxnSpPr>
        <p:spPr>
          <a:xfrm>
            <a:off x="5380037" y="4640262"/>
            <a:ext cx="1" cy="83820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0"/>
            <a:endCxn id="29" idx="3"/>
          </p:cNvCxnSpPr>
          <p:nvPr/>
        </p:nvCxnSpPr>
        <p:spPr>
          <a:xfrm flipH="1" flipV="1">
            <a:off x="2794174" y="3497261"/>
            <a:ext cx="1900063" cy="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2"/>
          </p:cNvCxnSpPr>
          <p:nvPr/>
        </p:nvCxnSpPr>
        <p:spPr>
          <a:xfrm flipH="1">
            <a:off x="6065837" y="3497260"/>
            <a:ext cx="2438401" cy="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104747"/>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Recursos</a:t>
            </a:r>
            <a:r>
              <a:rPr lang="en-US" dirty="0" smtClean="0"/>
              <a:t> </a:t>
            </a:r>
            <a:r>
              <a:rPr lang="en-US" dirty="0" err="1" smtClean="0"/>
              <a:t>adicionales</a:t>
            </a:r>
            <a:endParaRPr lang="en-US" dirty="0"/>
          </a:p>
        </p:txBody>
      </p:sp>
    </p:spTree>
    <p:extLst>
      <p:ext uri="{BB962C8B-B14F-4D97-AF65-F5344CB8AC3E}">
        <p14:creationId xmlns:p14="http://schemas.microsoft.com/office/powerpoint/2010/main" val="1333587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Temas</a:t>
            </a:r>
            <a:r>
              <a:rPr lang="en-US" dirty="0" smtClean="0"/>
              <a:t> </a:t>
            </a:r>
            <a:r>
              <a:rPr lang="en-US" dirty="0" err="1" smtClean="0"/>
              <a:t>adicionales</a:t>
            </a:r>
            <a:endParaRPr lang="en-US" dirty="0"/>
          </a:p>
        </p:txBody>
      </p:sp>
      <p:sp>
        <p:nvSpPr>
          <p:cNvPr id="3" name="Text Placeholder 2"/>
          <p:cNvSpPr>
            <a:spLocks noGrp="1"/>
          </p:cNvSpPr>
          <p:nvPr>
            <p:ph type="body" sz="quarter" idx="10"/>
          </p:nvPr>
        </p:nvSpPr>
        <p:spPr>
          <a:xfrm>
            <a:off x="456677" y="1973262"/>
            <a:ext cx="11704320" cy="3748719"/>
          </a:xfrm>
        </p:spPr>
        <p:txBody>
          <a:bodyPr/>
          <a:lstStyle/>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Pagos</a:t>
            </a:r>
            <a:endParaRPr lang="en-US" sz="3200" spc="0" dirty="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Backchannel</a:t>
            </a:r>
            <a:endParaRPr lang="en-US" sz="3200" spc="0" dirty="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Analytics</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Proactive Messaging</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Speech</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Search</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Bot Handoff</a:t>
            </a:r>
            <a:endParaRPr lang="en-US" dirty="0"/>
          </a:p>
        </p:txBody>
      </p:sp>
      <p:pic>
        <p:nvPicPr>
          <p:cNvPr id="4" name="Picture 3"/>
          <p:cNvPicPr>
            <a:picLocks noChangeAspect="1"/>
          </p:cNvPicPr>
          <p:nvPr/>
        </p:nvPicPr>
        <p:blipFill>
          <a:blip r:embed="rId2"/>
          <a:stretch>
            <a:fillRect/>
          </a:stretch>
        </p:blipFill>
        <p:spPr>
          <a:xfrm>
            <a:off x="6980237" y="1423686"/>
            <a:ext cx="4267200" cy="4326467"/>
          </a:xfrm>
          <a:prstGeom prst="rect">
            <a:avLst/>
          </a:prstGeom>
        </p:spPr>
      </p:pic>
    </p:spTree>
    <p:extLst>
      <p:ext uri="{BB962C8B-B14F-4D97-AF65-F5344CB8AC3E}">
        <p14:creationId xmlns:p14="http://schemas.microsoft.com/office/powerpoint/2010/main" val="860257440"/>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Recursos</a:t>
            </a:r>
            <a:endParaRPr lang="en-US" dirty="0"/>
          </a:p>
        </p:txBody>
      </p:sp>
      <p:sp>
        <p:nvSpPr>
          <p:cNvPr id="3" name="Text Placeholder 2"/>
          <p:cNvSpPr>
            <a:spLocks noGrp="1"/>
          </p:cNvSpPr>
          <p:nvPr>
            <p:ph type="body" sz="quarter" idx="10"/>
          </p:nvPr>
        </p:nvSpPr>
        <p:spPr>
          <a:xfrm>
            <a:off x="365760" y="1592262"/>
            <a:ext cx="11704320" cy="3647152"/>
          </a:xfrm>
        </p:spPr>
        <p:txBody>
          <a:bodyPr/>
          <a:lstStyle/>
          <a:p>
            <a:pPr lvl="1"/>
            <a:r>
              <a:rPr lang="en-US" dirty="0">
                <a:hlinkClick r:id="rId2"/>
              </a:rPr>
              <a:t>https://</a:t>
            </a:r>
            <a:r>
              <a:rPr lang="en-US" dirty="0" smtClean="0">
                <a:hlinkClick r:id="rId2"/>
              </a:rPr>
              <a:t>github.com/marcelofelman/mva-bots</a:t>
            </a:r>
            <a:endParaRPr lang="en-US" dirty="0">
              <a:hlinkClick r:id="rId2"/>
            </a:endParaRPr>
          </a:p>
          <a:p>
            <a:pPr lvl="1"/>
            <a:r>
              <a:rPr lang="en-US" dirty="0" smtClean="0">
                <a:hlinkClick r:id="rId2"/>
              </a:rPr>
              <a:t>https://dev.botframework.com</a:t>
            </a:r>
            <a:endParaRPr lang="en-US" dirty="0"/>
          </a:p>
          <a:p>
            <a:pPr lvl="1"/>
            <a:r>
              <a:rPr lang="en-US" dirty="0">
                <a:hlinkClick r:id="rId3"/>
              </a:rPr>
              <a:t>https://</a:t>
            </a:r>
            <a:r>
              <a:rPr lang="en-US" dirty="0" smtClean="0">
                <a:hlinkClick r:id="rId3"/>
              </a:rPr>
              <a:t>github.com/Microsoft/BotBuilder</a:t>
            </a:r>
            <a:endParaRPr lang="en-US" dirty="0" smtClean="0"/>
          </a:p>
          <a:p>
            <a:pPr lvl="1"/>
            <a:r>
              <a:rPr lang="en-US" dirty="0">
                <a:hlinkClick r:id="rId4"/>
              </a:rPr>
              <a:t>https://</a:t>
            </a:r>
            <a:r>
              <a:rPr lang="en-US" dirty="0" smtClean="0">
                <a:hlinkClick r:id="rId4"/>
              </a:rPr>
              <a:t>github.com/Microsoft/BotBuilder-Samples</a:t>
            </a:r>
            <a:r>
              <a:rPr lang="en-US" dirty="0" smtClean="0"/>
              <a:t> </a:t>
            </a:r>
          </a:p>
          <a:p>
            <a:pPr lvl="1"/>
            <a:r>
              <a:rPr lang="en-US" dirty="0">
                <a:hlinkClick r:id="rId5"/>
              </a:rPr>
              <a:t>https://</a:t>
            </a:r>
            <a:r>
              <a:rPr lang="en-US" dirty="0" smtClean="0">
                <a:hlinkClick r:id="rId5"/>
              </a:rPr>
              <a:t>nodejs.org</a:t>
            </a:r>
            <a:r>
              <a:rPr lang="en-US" dirty="0" smtClean="0"/>
              <a:t> </a:t>
            </a:r>
          </a:p>
          <a:p>
            <a:pPr lvl="1"/>
            <a:r>
              <a:rPr lang="en-US" dirty="0">
                <a:hlinkClick r:id="rId6"/>
              </a:rPr>
              <a:t>https://</a:t>
            </a:r>
            <a:r>
              <a:rPr lang="en-US" dirty="0" smtClean="0">
                <a:hlinkClick r:id="rId6"/>
              </a:rPr>
              <a:t>github.com/Microsoft/BotFramework-Emulator</a:t>
            </a:r>
            <a:endParaRPr lang="en-US" dirty="0" smtClean="0"/>
          </a:p>
          <a:p>
            <a:pPr lvl="1"/>
            <a:endParaRPr lang="en-US" dirty="0"/>
          </a:p>
          <a:p>
            <a:pPr lvl="1"/>
            <a:endParaRPr lang="en-US" dirty="0" smtClean="0"/>
          </a:p>
          <a:p>
            <a:pPr lvl="1"/>
            <a:r>
              <a:rPr lang="en-US" dirty="0" smtClean="0"/>
              <a:t>Twitter: @</a:t>
            </a:r>
            <a:r>
              <a:rPr lang="en-US" dirty="0" err="1" smtClean="0"/>
              <a:t>mfelman</a:t>
            </a:r>
            <a:endParaRPr lang="en-US" dirty="0" smtClean="0"/>
          </a:p>
          <a:p>
            <a:pPr lvl="1"/>
            <a:r>
              <a:rPr lang="en-US" dirty="0" smtClean="0"/>
              <a:t>GitHub: </a:t>
            </a:r>
            <a:r>
              <a:rPr lang="en-US" dirty="0" err="1" smtClean="0"/>
              <a:t>marcelofelman</a:t>
            </a:r>
            <a:r>
              <a:rPr lang="en-US" dirty="0" smtClean="0"/>
              <a:t> </a:t>
            </a:r>
            <a:endParaRPr lang="en-US" dirty="0" smtClean="0"/>
          </a:p>
        </p:txBody>
      </p:sp>
      <p:pic>
        <p:nvPicPr>
          <p:cNvPr id="4" name="Picture 3"/>
          <p:cNvPicPr>
            <a:picLocks noChangeAspect="1"/>
          </p:cNvPicPr>
          <p:nvPr/>
        </p:nvPicPr>
        <p:blipFill>
          <a:blip r:embed="rId7"/>
          <a:stretch>
            <a:fillRect/>
          </a:stretch>
        </p:blipFill>
        <p:spPr>
          <a:xfrm>
            <a:off x="7361237" y="1516062"/>
            <a:ext cx="3810000" cy="3810000"/>
          </a:xfrm>
          <a:prstGeom prst="rect">
            <a:avLst/>
          </a:prstGeom>
        </p:spPr>
      </p:pic>
    </p:spTree>
    <p:extLst>
      <p:ext uri="{BB962C8B-B14F-4D97-AF65-F5344CB8AC3E}">
        <p14:creationId xmlns:p14="http://schemas.microsoft.com/office/powerpoint/2010/main" val="450281561"/>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4124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Buenas</a:t>
            </a:r>
            <a:r>
              <a:rPr lang="en-US" dirty="0" smtClean="0"/>
              <a:t> </a:t>
            </a:r>
            <a:r>
              <a:rPr lang="en-US" dirty="0" err="1" smtClean="0"/>
              <a:t>prácticas</a:t>
            </a:r>
            <a:endParaRPr lang="en-US" dirty="0"/>
          </a:p>
        </p:txBody>
      </p:sp>
      <p:sp>
        <p:nvSpPr>
          <p:cNvPr id="4" name="Text Placeholder 3"/>
          <p:cNvSpPr>
            <a:spLocks noGrp="1"/>
          </p:cNvSpPr>
          <p:nvPr>
            <p:ph type="body" sz="quarter" idx="11"/>
          </p:nvPr>
        </p:nvSpPr>
        <p:spPr>
          <a:xfrm>
            <a:off x="365760" y="1489219"/>
            <a:ext cx="5486400" cy="3477875"/>
          </a:xfrm>
        </p:spPr>
        <p:txBody>
          <a:bodyPr/>
          <a:lstStyle/>
          <a:p>
            <a:pPr lvl="0">
              <a:spcBef>
                <a:spcPts val="1200"/>
              </a:spcBef>
            </a:pPr>
            <a:r>
              <a:rPr lang="en-US" dirty="0" smtClean="0">
                <a:gradFill>
                  <a:gsLst>
                    <a:gs pos="1250">
                      <a:srgbClr val="505050"/>
                    </a:gs>
                    <a:gs pos="100000">
                      <a:srgbClr val="505050"/>
                    </a:gs>
                  </a:gsLst>
                  <a:lin ang="5400000" scaled="0"/>
                </a:gradFill>
              </a:rPr>
              <a:t>No </a:t>
            </a:r>
            <a:r>
              <a:rPr lang="en-US" dirty="0" err="1" smtClean="0">
                <a:gradFill>
                  <a:gsLst>
                    <a:gs pos="1250">
                      <a:srgbClr val="505050"/>
                    </a:gs>
                    <a:gs pos="100000">
                      <a:srgbClr val="505050"/>
                    </a:gs>
                  </a:gsLst>
                  <a:lin ang="5400000" scaled="0"/>
                </a:gradFill>
              </a:rPr>
              <a:t>olvides</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es</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una</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aplicación</a:t>
            </a:r>
            <a:r>
              <a:rPr lang="en-US" dirty="0" smtClean="0">
                <a:gradFill>
                  <a:gsLst>
                    <a:gs pos="1250">
                      <a:srgbClr val="505050"/>
                    </a:gs>
                    <a:gs pos="100000">
                      <a:srgbClr val="505050"/>
                    </a:gs>
                  </a:gsLst>
                  <a:lin ang="5400000" scaled="0"/>
                </a:gradFill>
              </a:rPr>
              <a:t> web</a:t>
            </a:r>
          </a:p>
          <a:p>
            <a:pPr lvl="0">
              <a:spcBef>
                <a:spcPts val="1200"/>
              </a:spcBef>
            </a:pPr>
            <a:r>
              <a:rPr lang="en-US" dirty="0" err="1" smtClean="0">
                <a:gradFill>
                  <a:gsLst>
                    <a:gs pos="1250">
                      <a:srgbClr val="505050"/>
                    </a:gs>
                    <a:gs pos="100000">
                      <a:srgbClr val="505050"/>
                    </a:gs>
                  </a:gsLst>
                  <a:lin ang="5400000" scaled="0"/>
                </a:gradFill>
              </a:rPr>
              <a:t>Seguridad</a:t>
            </a:r>
            <a:r>
              <a:rPr lang="en-US" dirty="0" smtClean="0">
                <a:gradFill>
                  <a:gsLst>
                    <a:gs pos="1250">
                      <a:srgbClr val="505050"/>
                    </a:gs>
                    <a:gs pos="100000">
                      <a:srgbClr val="505050"/>
                    </a:gs>
                  </a:gsLst>
                  <a:lin ang="5400000" scaled="0"/>
                </a:gradFill>
              </a:rPr>
              <a:t> y </a:t>
            </a:r>
            <a:r>
              <a:rPr lang="en-US" dirty="0" err="1" smtClean="0">
                <a:gradFill>
                  <a:gsLst>
                    <a:gs pos="1250">
                      <a:srgbClr val="505050"/>
                    </a:gs>
                    <a:gs pos="100000">
                      <a:srgbClr val="505050"/>
                    </a:gs>
                  </a:gsLst>
                  <a:lin ang="5400000" scaled="0"/>
                </a:gradFill>
              </a:rPr>
              <a:t>autenticación</a:t>
            </a:r>
            <a:endParaRPr lang="en-US" dirty="0" smtClean="0">
              <a:gradFill>
                <a:gsLst>
                  <a:gs pos="1250">
                    <a:srgbClr val="505050"/>
                  </a:gs>
                  <a:gs pos="100000">
                    <a:srgbClr val="505050"/>
                  </a:gs>
                </a:gsLst>
                <a:lin ang="5400000" scaled="0"/>
              </a:gradFill>
            </a:endParaRPr>
          </a:p>
          <a:p>
            <a:pPr lvl="0">
              <a:spcBef>
                <a:spcPts val="1200"/>
              </a:spcBef>
            </a:pPr>
            <a:r>
              <a:rPr lang="en-US" dirty="0" smtClean="0">
                <a:gradFill>
                  <a:gsLst>
                    <a:gs pos="1250">
                      <a:srgbClr val="505050"/>
                    </a:gs>
                    <a:gs pos="100000">
                      <a:srgbClr val="505050"/>
                    </a:gs>
                  </a:gsLst>
                  <a:lin ang="5400000" scaled="0"/>
                </a:gradFill>
              </a:rPr>
              <a:t>DevOps</a:t>
            </a:r>
          </a:p>
          <a:p>
            <a:pPr lvl="0">
              <a:spcBef>
                <a:spcPts val="1200"/>
              </a:spcBef>
            </a:pPr>
            <a:r>
              <a:rPr lang="en-US" dirty="0" smtClean="0">
                <a:gradFill>
                  <a:gsLst>
                    <a:gs pos="1250">
                      <a:srgbClr val="505050"/>
                    </a:gs>
                    <a:gs pos="100000">
                      <a:srgbClr val="505050"/>
                    </a:gs>
                  </a:gsLst>
                  <a:lin ang="5400000" scaled="0"/>
                </a:gradFill>
              </a:rPr>
              <a:t>Testing</a:t>
            </a:r>
          </a:p>
          <a:p>
            <a:pPr lvl="0">
              <a:spcBef>
                <a:spcPts val="1200"/>
              </a:spcBef>
            </a:pPr>
            <a:r>
              <a:rPr lang="en-US" dirty="0" smtClean="0">
                <a:gradFill>
                  <a:gsLst>
                    <a:gs pos="1250">
                      <a:srgbClr val="505050"/>
                    </a:gs>
                    <a:gs pos="100000">
                      <a:srgbClr val="505050"/>
                    </a:gs>
                  </a:gsLst>
                  <a:lin ang="5400000" scaled="0"/>
                </a:gradFill>
              </a:rPr>
              <a:t>UX</a:t>
            </a:r>
          </a:p>
          <a:p>
            <a:pPr lvl="0">
              <a:spcBef>
                <a:spcPts val="1200"/>
              </a:spcBef>
            </a:pPr>
            <a:r>
              <a:rPr lang="en-US" dirty="0" err="1" smtClean="0">
                <a:gradFill>
                  <a:gsLst>
                    <a:gs pos="1250">
                      <a:srgbClr val="505050"/>
                    </a:gs>
                    <a:gs pos="100000">
                      <a:srgbClr val="505050"/>
                    </a:gs>
                  </a:gsLst>
                  <a:lin ang="5400000" scaled="0"/>
                </a:gradFill>
              </a:rPr>
              <a:t>Configuración</a:t>
            </a:r>
            <a:endParaRPr lang="en-US" dirty="0" smtClean="0">
              <a:gradFill>
                <a:gsLst>
                  <a:gs pos="1250">
                    <a:srgbClr val="505050"/>
                  </a:gs>
                  <a:gs pos="100000">
                    <a:srgbClr val="505050"/>
                  </a:gs>
                </a:gsLst>
                <a:lin ang="5400000" scaled="0"/>
              </a:gradFill>
            </a:endParaRPr>
          </a:p>
          <a:p>
            <a:pPr lvl="0">
              <a:spcBef>
                <a:spcPts val="1200"/>
              </a:spcBef>
            </a:pPr>
            <a:r>
              <a:rPr lang="en-US" dirty="0" err="1" smtClean="0">
                <a:gradFill>
                  <a:gsLst>
                    <a:gs pos="1250">
                      <a:srgbClr val="505050"/>
                    </a:gs>
                    <a:gs pos="100000">
                      <a:srgbClr val="505050"/>
                    </a:gs>
                  </a:gsLst>
                  <a:lin ang="5400000" scaled="0"/>
                </a:gradFill>
              </a:rPr>
              <a:t>Ambientes</a:t>
            </a:r>
            <a:endParaRPr lang="en-US" dirty="0" smtClean="0">
              <a:gradFill>
                <a:gsLst>
                  <a:gs pos="1250">
                    <a:srgbClr val="505050"/>
                  </a:gs>
                  <a:gs pos="100000">
                    <a:srgbClr val="505050"/>
                  </a:gs>
                </a:gsLst>
                <a:lin ang="5400000" scaled="0"/>
              </a:gradFill>
            </a:endParaRPr>
          </a:p>
          <a:p>
            <a:pPr lvl="0">
              <a:spcBef>
                <a:spcPts val="1200"/>
              </a:spcBef>
            </a:pPr>
            <a:r>
              <a:rPr lang="en-US" dirty="0" smtClean="0">
                <a:gradFill>
                  <a:gsLst>
                    <a:gs pos="1250">
                      <a:srgbClr val="505050"/>
                    </a:gs>
                    <a:gs pos="100000">
                      <a:srgbClr val="505050"/>
                    </a:gs>
                  </a:gsLst>
                  <a:lin ang="5400000" scaled="0"/>
                </a:gradFill>
              </a:rPr>
              <a:t>.. y </a:t>
            </a:r>
            <a:r>
              <a:rPr lang="en-US" dirty="0" err="1" smtClean="0">
                <a:gradFill>
                  <a:gsLst>
                    <a:gs pos="1250">
                      <a:srgbClr val="505050"/>
                    </a:gs>
                    <a:gs pos="100000">
                      <a:srgbClr val="505050"/>
                    </a:gs>
                  </a:gsLst>
                  <a:lin ang="5400000" scaled="0"/>
                </a:gradFill>
              </a:rPr>
              <a:t>más</a:t>
            </a:r>
            <a:r>
              <a:rPr lang="en-US" dirty="0" smtClean="0">
                <a:gradFill>
                  <a:gsLst>
                    <a:gs pos="1250">
                      <a:srgbClr val="505050"/>
                    </a:gs>
                    <a:gs pos="100000">
                      <a:srgbClr val="505050"/>
                    </a:gs>
                  </a:gsLst>
                  <a:lin ang="5400000" scaled="0"/>
                </a:gradFill>
              </a:rPr>
              <a:t>!</a:t>
            </a:r>
            <a:endParaRPr lang="en-US" dirty="0">
              <a:gradFill>
                <a:gsLst>
                  <a:gs pos="1250">
                    <a:srgbClr val="505050"/>
                  </a:gs>
                  <a:gs pos="100000">
                    <a:srgbClr val="505050"/>
                  </a:gs>
                </a:gsLst>
                <a:lin ang="5400000" scaled="0"/>
              </a:gradFill>
            </a:endParaRPr>
          </a:p>
        </p:txBody>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20316012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Algunos</a:t>
            </a:r>
            <a:r>
              <a:rPr lang="en-US" dirty="0" smtClean="0"/>
              <a:t> </a:t>
            </a:r>
            <a:r>
              <a:rPr lang="en-US" dirty="0" err="1" smtClean="0"/>
              <a:t>conceptos</a:t>
            </a:r>
            <a:endParaRPr lang="en-US" dirty="0"/>
          </a:p>
        </p:txBody>
      </p:sp>
      <p:sp>
        <p:nvSpPr>
          <p:cNvPr id="3" name="Text Placeholder 2"/>
          <p:cNvSpPr>
            <a:spLocks noGrp="1"/>
          </p:cNvSpPr>
          <p:nvPr>
            <p:ph type="body" sz="quarter" idx="10"/>
          </p:nvPr>
        </p:nvSpPr>
        <p:spPr>
          <a:xfrm>
            <a:off x="365760" y="1371600"/>
            <a:ext cx="11704320" cy="5075236"/>
          </a:xfrm>
        </p:spPr>
        <p:txBody>
          <a:bodyPr/>
          <a:lstStyle/>
          <a:p>
            <a:r>
              <a:rPr lang="en-US" dirty="0" err="1" smtClean="0"/>
              <a:t>Mensajes</a:t>
            </a:r>
            <a:endParaRPr lang="en-US" dirty="0"/>
          </a:p>
          <a:p>
            <a:pPr lvl="1"/>
            <a:r>
              <a:rPr lang="en-US" dirty="0" err="1" smtClean="0"/>
              <a:t>Pueden</a:t>
            </a:r>
            <a:r>
              <a:rPr lang="en-US" dirty="0" smtClean="0"/>
              <a:t> </a:t>
            </a:r>
            <a:r>
              <a:rPr lang="en-US" dirty="0" err="1" smtClean="0"/>
              <a:t>ser</a:t>
            </a:r>
            <a:r>
              <a:rPr lang="en-US" dirty="0" smtClean="0"/>
              <a:t> </a:t>
            </a:r>
            <a:r>
              <a:rPr lang="en-US" dirty="0" err="1" smtClean="0"/>
              <a:t>textos</a:t>
            </a:r>
            <a:r>
              <a:rPr lang="en-US" dirty="0" smtClean="0"/>
              <a:t>, </a:t>
            </a:r>
            <a:r>
              <a:rPr lang="en-US" dirty="0" err="1" smtClean="0"/>
              <a:t>adjuntos</a:t>
            </a:r>
            <a:r>
              <a:rPr lang="en-US" dirty="0" smtClean="0"/>
              <a:t> o </a:t>
            </a:r>
            <a:r>
              <a:rPr lang="en-US" dirty="0" err="1" smtClean="0"/>
              <a:t>tarjetas</a:t>
            </a:r>
            <a:r>
              <a:rPr lang="en-US" dirty="0" smtClean="0"/>
              <a:t>.</a:t>
            </a:r>
            <a:endParaRPr lang="en-US" dirty="0"/>
          </a:p>
          <a:p>
            <a:pPr lvl="1"/>
            <a:endParaRPr lang="en-US" dirty="0"/>
          </a:p>
          <a:p>
            <a:r>
              <a:rPr lang="en-US" dirty="0" err="1" smtClean="0"/>
              <a:t>Diálogos</a:t>
            </a:r>
            <a:endParaRPr lang="en-US" dirty="0"/>
          </a:p>
          <a:p>
            <a:pPr lvl="1"/>
            <a:r>
              <a:rPr lang="en-US" dirty="0" err="1" smtClean="0"/>
              <a:t>Permiten</a:t>
            </a:r>
            <a:r>
              <a:rPr lang="en-US" dirty="0" smtClean="0"/>
              <a:t> </a:t>
            </a:r>
            <a:r>
              <a:rPr lang="en-US" dirty="0" err="1" smtClean="0"/>
              <a:t>organizar</a:t>
            </a:r>
            <a:r>
              <a:rPr lang="en-US" dirty="0" smtClean="0"/>
              <a:t> la </a:t>
            </a:r>
            <a:r>
              <a:rPr lang="en-US" dirty="0" err="1" smtClean="0"/>
              <a:t>estructura</a:t>
            </a:r>
            <a:r>
              <a:rPr lang="en-US" dirty="0" smtClean="0"/>
              <a:t> y </a:t>
            </a:r>
            <a:r>
              <a:rPr lang="en-US" dirty="0" err="1" smtClean="0"/>
              <a:t>lógica</a:t>
            </a:r>
            <a:r>
              <a:rPr lang="en-US" dirty="0" smtClean="0"/>
              <a:t> </a:t>
            </a:r>
            <a:r>
              <a:rPr lang="en-US" dirty="0" err="1" smtClean="0"/>
              <a:t>conversacional</a:t>
            </a:r>
            <a:r>
              <a:rPr lang="en-US" dirty="0" smtClean="0"/>
              <a:t>.</a:t>
            </a:r>
            <a:endParaRPr lang="en-US" dirty="0"/>
          </a:p>
          <a:p>
            <a:pPr lvl="1"/>
            <a:endParaRPr lang="en-US" dirty="0" smtClean="0"/>
          </a:p>
          <a:p>
            <a:r>
              <a:rPr lang="en-US" dirty="0" err="1" smtClean="0"/>
              <a:t>Actividades</a:t>
            </a:r>
            <a:endParaRPr lang="en-US" dirty="0"/>
          </a:p>
          <a:p>
            <a:pPr lvl="1"/>
            <a:r>
              <a:rPr lang="en-US" dirty="0" err="1" smtClean="0"/>
              <a:t>Cualquier</a:t>
            </a:r>
            <a:r>
              <a:rPr lang="en-US" dirty="0" smtClean="0"/>
              <a:t> </a:t>
            </a:r>
            <a:r>
              <a:rPr lang="en-US" dirty="0" err="1" smtClean="0"/>
              <a:t>interacción</a:t>
            </a:r>
            <a:r>
              <a:rPr lang="en-US" dirty="0" smtClean="0"/>
              <a:t> entre el bot y </a:t>
            </a:r>
            <a:r>
              <a:rPr lang="en-US" dirty="0" err="1" smtClean="0"/>
              <a:t>sus</a:t>
            </a:r>
            <a:r>
              <a:rPr lang="en-US" dirty="0" smtClean="0"/>
              <a:t> </a:t>
            </a:r>
            <a:r>
              <a:rPr lang="en-US" dirty="0" err="1" smtClean="0"/>
              <a:t>usuarios</a:t>
            </a:r>
            <a:r>
              <a:rPr lang="en-US" dirty="0" smtClean="0"/>
              <a:t>. Los </a:t>
            </a:r>
            <a:r>
              <a:rPr lang="en-US" dirty="0" err="1" smtClean="0"/>
              <a:t>Mensajes</a:t>
            </a:r>
            <a:r>
              <a:rPr lang="en-US" dirty="0" smtClean="0"/>
              <a:t> son un </a:t>
            </a:r>
            <a:r>
              <a:rPr lang="en-US" dirty="0" err="1" smtClean="0"/>
              <a:t>tipo</a:t>
            </a:r>
            <a:r>
              <a:rPr lang="en-US" dirty="0" smtClean="0"/>
              <a:t> de </a:t>
            </a:r>
            <a:r>
              <a:rPr lang="en-US" dirty="0" err="1" smtClean="0"/>
              <a:t>actividad</a:t>
            </a:r>
            <a:r>
              <a:rPr lang="en-US" dirty="0" smtClean="0"/>
              <a:t>, </a:t>
            </a:r>
            <a:r>
              <a:rPr lang="en-US" dirty="0" err="1" smtClean="0"/>
              <a:t>aunque</a:t>
            </a:r>
            <a:r>
              <a:rPr lang="en-US" dirty="0" smtClean="0"/>
              <a:t> hay </a:t>
            </a:r>
            <a:r>
              <a:rPr lang="en-US" dirty="0" err="1" smtClean="0"/>
              <a:t>otros</a:t>
            </a:r>
            <a:r>
              <a:rPr lang="en-US" dirty="0" smtClean="0"/>
              <a:t> </a:t>
            </a:r>
            <a:r>
              <a:rPr lang="en-US" dirty="0" err="1" smtClean="0"/>
              <a:t>como</a:t>
            </a:r>
            <a:r>
              <a:rPr lang="en-US" dirty="0" smtClean="0"/>
              <a:t>: </a:t>
            </a:r>
            <a:r>
              <a:rPr lang="en-US" dirty="0" err="1" smtClean="0"/>
              <a:t>unirse</a:t>
            </a:r>
            <a:r>
              <a:rPr lang="en-US" dirty="0" smtClean="0"/>
              <a:t> a </a:t>
            </a:r>
            <a:r>
              <a:rPr lang="en-US" dirty="0" err="1" smtClean="0"/>
              <a:t>una</a:t>
            </a:r>
            <a:r>
              <a:rPr lang="en-US" dirty="0" smtClean="0"/>
              <a:t> </a:t>
            </a:r>
            <a:r>
              <a:rPr lang="en-US" dirty="0" err="1" smtClean="0"/>
              <a:t>conversación</a:t>
            </a:r>
            <a:r>
              <a:rPr lang="en-US" dirty="0" smtClean="0"/>
              <a:t>, </a:t>
            </a:r>
            <a:r>
              <a:rPr lang="en-US" dirty="0" err="1" smtClean="0"/>
              <a:t>abandonar</a:t>
            </a:r>
            <a:r>
              <a:rPr lang="en-US" dirty="0" smtClean="0"/>
              <a:t> </a:t>
            </a:r>
            <a:r>
              <a:rPr lang="en-US" dirty="0" err="1" smtClean="0"/>
              <a:t>conversación</a:t>
            </a:r>
            <a:r>
              <a:rPr lang="en-US" dirty="0" smtClean="0"/>
              <a:t>, o "</a:t>
            </a:r>
            <a:r>
              <a:rPr lang="en-US" dirty="0" err="1" smtClean="0"/>
              <a:t>estar</a:t>
            </a:r>
            <a:r>
              <a:rPr lang="en-US" dirty="0" smtClean="0"/>
              <a:t> </a:t>
            </a:r>
            <a:r>
              <a:rPr lang="en-US" dirty="0" err="1" smtClean="0"/>
              <a:t>tipeando</a:t>
            </a:r>
            <a:r>
              <a:rPr lang="en-US" dirty="0" smtClean="0"/>
              <a:t>".</a:t>
            </a:r>
          </a:p>
          <a:p>
            <a:pPr lvl="1"/>
            <a:endParaRPr lang="en-US" dirty="0"/>
          </a:p>
          <a:p>
            <a:r>
              <a:rPr lang="en-US" dirty="0" err="1" smtClean="0"/>
              <a:t>Reconocedores</a:t>
            </a:r>
            <a:endParaRPr lang="en-US" dirty="0"/>
          </a:p>
          <a:p>
            <a:pPr lvl="1"/>
            <a:r>
              <a:rPr lang="en-US" dirty="0" err="1" smtClean="0"/>
              <a:t>Permiten</a:t>
            </a:r>
            <a:r>
              <a:rPr lang="en-US" dirty="0" smtClean="0"/>
              <a:t> </a:t>
            </a:r>
            <a:r>
              <a:rPr lang="en-US" dirty="0" err="1" smtClean="0"/>
              <a:t>extraer</a:t>
            </a:r>
            <a:r>
              <a:rPr lang="en-US" dirty="0" smtClean="0"/>
              <a:t> </a:t>
            </a:r>
            <a:r>
              <a:rPr lang="en-US" dirty="0" err="1" smtClean="0"/>
              <a:t>intenciones</a:t>
            </a:r>
            <a:r>
              <a:rPr lang="en-US" dirty="0" smtClean="0"/>
              <a:t> y </a:t>
            </a:r>
            <a:r>
              <a:rPr lang="en-US" dirty="0" err="1" smtClean="0"/>
              <a:t>entidades</a:t>
            </a:r>
            <a:r>
              <a:rPr lang="en-US" dirty="0" smtClean="0"/>
              <a:t>. </a:t>
            </a:r>
            <a:r>
              <a:rPr lang="en-US" dirty="0" err="1" smtClean="0"/>
              <a:t>Podemos</a:t>
            </a:r>
            <a:r>
              <a:rPr lang="en-US" dirty="0" smtClean="0"/>
              <a:t> </a:t>
            </a:r>
            <a:r>
              <a:rPr lang="en-US" dirty="0" err="1" smtClean="0"/>
              <a:t>escribir</a:t>
            </a:r>
            <a:r>
              <a:rPr lang="en-US" dirty="0" smtClean="0"/>
              <a:t> un </a:t>
            </a:r>
            <a:r>
              <a:rPr lang="en-US" dirty="0" err="1" smtClean="0"/>
              <a:t>módulo</a:t>
            </a:r>
            <a:r>
              <a:rPr lang="en-US" dirty="0" smtClean="0"/>
              <a:t> </a:t>
            </a:r>
            <a:r>
              <a:rPr lang="en-US" dirty="0" err="1" smtClean="0"/>
              <a:t>propio</a:t>
            </a:r>
            <a:r>
              <a:rPr lang="en-US" dirty="0" smtClean="0"/>
              <a:t> o </a:t>
            </a:r>
            <a:r>
              <a:rPr lang="en-US" dirty="0" err="1" smtClean="0"/>
              <a:t>bien</a:t>
            </a:r>
            <a:r>
              <a:rPr lang="en-US" dirty="0" smtClean="0"/>
              <a:t> </a:t>
            </a:r>
            <a:r>
              <a:rPr lang="en-US" dirty="0" err="1" smtClean="0"/>
              <a:t>utilizar</a:t>
            </a:r>
            <a:r>
              <a:rPr lang="en-US" dirty="0" smtClean="0"/>
              <a:t> LUIS.</a:t>
            </a:r>
            <a:endParaRPr lang="en-US" dirty="0"/>
          </a:p>
          <a:p>
            <a:pPr lvl="1"/>
            <a:endParaRPr lang="en-US" dirty="0" smtClean="0"/>
          </a:p>
        </p:txBody>
      </p:sp>
    </p:spTree>
    <p:extLst>
      <p:ext uri="{BB962C8B-B14F-4D97-AF65-F5344CB8AC3E}">
        <p14:creationId xmlns:p14="http://schemas.microsoft.com/office/powerpoint/2010/main" val="105002966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SharedWithUsers xmlns="27aa9422-7f1f-4c84-9cdf-302b1a67e513">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Indexing_x0020__x0023_ xmlns="dc8c4710-473d-4f1e-94c2-1e745f1b0d08">5</Indexing_x0020__x0023_>
  </documentManagement>
</p:properties>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t:contentTypeSchema xmlns:ct="http://schemas.microsoft.com/office/2006/metadata/contentType" xmlns:ma="http://schemas.microsoft.com/office/2006/metadata/properties/metaAttributes" ct:_="" ma:_="" ma:contentTypeName="Document" ma:contentTypeID="0x0101007D954BA246DC134B800E7C996CC120DF" ma:contentTypeVersion="6" ma:contentTypeDescription="Create a new document." ma:contentTypeScope="" ma:versionID="731356722fbc0ad92e46c7afa4a0b607">
  <xsd:schema xmlns:xsd="http://www.w3.org/2001/XMLSchema" xmlns:xs="http://www.w3.org/2001/XMLSchema" xmlns:p="http://schemas.microsoft.com/office/2006/metadata/properties" xmlns:ns2="dc8c4710-473d-4f1e-94c2-1e745f1b0d08" xmlns:ns3="27aa9422-7f1f-4c84-9cdf-302b1a67e513" xmlns:ns4="2e846723-3ddd-44c1-8260-1546d46a66b7" targetNamespace="http://schemas.microsoft.com/office/2006/metadata/properties" ma:root="true" ma:fieldsID="30e8d79318c86f50fc93bf48ab076d25" ns2:_="" ns3:_="" ns4:_="">
    <xsd:import namespace="dc8c4710-473d-4f1e-94c2-1e745f1b0d08"/>
    <xsd:import namespace="27aa9422-7f1f-4c84-9cdf-302b1a67e513"/>
    <xsd:import namespace="2e846723-3ddd-44c1-8260-1546d46a66b7"/>
    <xsd:element name="properties">
      <xsd:complexType>
        <xsd:sequence>
          <xsd:element name="documentManagement">
            <xsd:complexType>
              <xsd:all>
                <xsd:element ref="ns2:Indexing_x0020__x0023_" minOccurs="0"/>
                <xsd:element ref="ns3:SharedWithUsers" minOccurs="0"/>
                <xsd:element ref="ns4:SharingHintHash" minOccurs="0"/>
                <xsd:element ref="ns4: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8c4710-473d-4f1e-94c2-1e745f1b0d08" elementFormDefault="qualified">
    <xsd:import namespace="http://schemas.microsoft.com/office/2006/documentManagement/types"/>
    <xsd:import namespace="http://schemas.microsoft.com/office/infopath/2007/PartnerControls"/>
    <xsd:element name="Indexing_x0020__x0023_" ma:index="8" nillable="true" ma:displayName="Indexing #" ma:internalName="Indexing_x0020__x0023_">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e846723-3ddd-44c1-8260-1546d46a66b7" elementFormDefault="qualified">
    <xsd:import namespace="http://schemas.microsoft.com/office/2006/documentManagement/types"/>
    <xsd:import namespace="http://schemas.microsoft.com/office/infopath/2007/PartnerControls"/>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9.xml><?xml version="1.0" encoding="utf-8"?>
<ds:datastoreItem xmlns:ds="http://schemas.openxmlformats.org/officeDocument/2006/customXml" ds:itemID="{F990F116-B58F-4255-B05B-DA3808E0E5C6}">
  <ds:schemaRefs>
    <ds:schemaRef ds:uri="http://www.w3.org/XML/1998/namespace"/>
    <ds:schemaRef ds:uri="dc8c4710-473d-4f1e-94c2-1e745f1b0d08"/>
    <ds:schemaRef ds:uri="http://schemas.microsoft.com/office/2006/documentManagement/types"/>
    <ds:schemaRef ds:uri="2e846723-3ddd-44c1-8260-1546d46a66b7"/>
    <ds:schemaRef ds:uri="http://purl.org/dc/terms/"/>
    <ds:schemaRef ds:uri="http://schemas.microsoft.com/office/infopath/2007/PartnerControls"/>
    <ds:schemaRef ds:uri="http://purl.org/dc/dcmitype/"/>
    <ds:schemaRef ds:uri="27aa9422-7f1f-4c84-9cdf-302b1a67e513"/>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3.xml><?xml version="1.0" encoding="utf-8"?>
<ds:datastoreItem xmlns:ds="http://schemas.openxmlformats.org/officeDocument/2006/customXml" ds:itemID="{40FC3FF3-FE36-410E-8C55-287F01EDEC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8c4710-473d-4f1e-94c2-1e745f1b0d08"/>
    <ds:schemaRef ds:uri="27aa9422-7f1f-4c84-9cdf-302b1a67e513"/>
    <ds:schemaRef ds:uri="2e846723-3ddd-44c1-8260-1546d46a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3963</TotalTime>
  <Words>1583</Words>
  <Application>Microsoft Macintosh PowerPoint</Application>
  <PresentationFormat>Custom</PresentationFormat>
  <Paragraphs>506</Paragraphs>
  <Slides>73</Slides>
  <Notes>21</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Consolas</vt:lpstr>
      <vt:lpstr>Menlo</vt:lpstr>
      <vt:lpstr>Segoe UI</vt:lpstr>
      <vt:lpstr>Segoe UI Light</vt:lpstr>
      <vt:lpstr>Wingdings</vt:lpstr>
      <vt:lpstr>Arial</vt:lpstr>
      <vt:lpstr>WHITE TEMPLATE</vt:lpstr>
      <vt:lpstr>Desarrollo de Bots con Microsoft Bot Framework y Node.js</vt:lpstr>
      <vt:lpstr>PowerPoint Presentation</vt:lpstr>
      <vt:lpstr>Agenda</vt:lpstr>
      <vt:lpstr>Introducción</vt:lpstr>
      <vt:lpstr>¿Qué es un bot?</vt:lpstr>
      <vt:lpstr>¿Qué NO es un bot?</vt:lpstr>
      <vt:lpstr>Radiografía de un bot</vt:lpstr>
      <vt:lpstr>Buenas prácticas</vt:lpstr>
      <vt:lpstr>Algunos conceptos</vt:lpstr>
      <vt:lpstr>Recursos</vt:lpstr>
      <vt:lpstr>Creación de Bots simples</vt:lpstr>
      <vt:lpstr>Requerimientos</vt:lpstr>
      <vt:lpstr>Verificar que node esté instalado</vt:lpstr>
      <vt:lpstr>Configurando el ambiente</vt:lpstr>
      <vt:lpstr>holaBot.js</vt:lpstr>
      <vt:lpstr>holaBot.js</vt:lpstr>
      <vt:lpstr>meDijisteAlgo.js</vt:lpstr>
      <vt:lpstr>holaUsuario.js</vt:lpstr>
      <vt:lpstr>Recibiendo mensajes</vt:lpstr>
      <vt:lpstr>Configurando el ambiente</vt:lpstr>
      <vt:lpstr>holaWeb.js</vt:lpstr>
      <vt:lpstr>holaWeb.js</vt:lpstr>
      <vt:lpstr>Flujo de conversaciones</vt:lpstr>
      <vt:lpstr>Acciones con diálogos</vt:lpstr>
      <vt:lpstr>beginDialog.js</vt:lpstr>
      <vt:lpstr>endDialog.js</vt:lpstr>
      <vt:lpstr>Diálogos</vt:lpstr>
      <vt:lpstr>Almacenar datos</vt:lpstr>
      <vt:lpstr>userData.js</vt:lpstr>
      <vt:lpstr>Mantener estado</vt:lpstr>
      <vt:lpstr>Interacción con el usuario</vt:lpstr>
      <vt:lpstr>Tipos de "Prompt"</vt:lpstr>
      <vt:lpstr>prompts.js</vt:lpstr>
      <vt:lpstr>prompts.js</vt:lpstr>
      <vt:lpstr>Botones</vt:lpstr>
      <vt:lpstr>buttons.js</vt:lpstr>
      <vt:lpstr>Botones</vt:lpstr>
      <vt:lpstr>Tarjetas</vt:lpstr>
      <vt:lpstr>heroCards.js</vt:lpstr>
      <vt:lpstr>carousel.js</vt:lpstr>
      <vt:lpstr>Tarjetas</vt:lpstr>
      <vt:lpstr>Despliegue</vt:lpstr>
      <vt:lpstr>Despliegue</vt:lpstr>
      <vt:lpstr>Despliegue</vt:lpstr>
      <vt:lpstr>Radiografía de un bot</vt:lpstr>
      <vt:lpstr>Recursos</vt:lpstr>
      <vt:lpstr>Procesamiento de Lenguaje Natural</vt:lpstr>
      <vt:lpstr>LUIS</vt:lpstr>
      <vt:lpstr>luisIntents.js</vt:lpstr>
      <vt:lpstr>Intents</vt:lpstr>
      <vt:lpstr>luisEntities.js</vt:lpstr>
      <vt:lpstr>Entities</vt:lpstr>
      <vt:lpstr>LUIS</vt:lpstr>
      <vt:lpstr>PowerPoint Presentation</vt:lpstr>
      <vt:lpstr>PowerPoint Presentation</vt:lpstr>
      <vt:lpstr>Soporte para múltiples lenguajes</vt:lpstr>
      <vt:lpstr>multiLenguaje.js</vt:lpstr>
      <vt:lpstr>Localización</vt:lpstr>
      <vt:lpstr>multiLenguaje.js</vt:lpstr>
      <vt:lpstr>Localización</vt:lpstr>
      <vt:lpstr>Middleware y comandos globales</vt:lpstr>
      <vt:lpstr>middleware.js</vt:lpstr>
      <vt:lpstr>triggerAction.js</vt:lpstr>
      <vt:lpstr>beginDialogAction.js</vt:lpstr>
      <vt:lpstr>Middleware y comandos globales</vt:lpstr>
      <vt:lpstr>Despliegue</vt:lpstr>
      <vt:lpstr>Despliegue avanzado</vt:lpstr>
      <vt:lpstr>PowerPoint Presentation</vt:lpstr>
      <vt:lpstr>PowerPoint Presentation</vt:lpstr>
      <vt:lpstr>Recursos adicionales</vt:lpstr>
      <vt:lpstr>Temas adicionales</vt:lpstr>
      <vt:lpstr>Recursos</vt:lpstr>
      <vt:lpstr>PowerPoint Presentation</vt:lpstr>
    </vt:vector>
  </TitlesOfParts>
  <Manager/>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Marcelo Felman</cp:lastModifiedBy>
  <cp:revision>276</cp:revision>
  <dcterms:created xsi:type="dcterms:W3CDTF">2015-06-04T21:40:17Z</dcterms:created>
  <dcterms:modified xsi:type="dcterms:W3CDTF">2017-05-17T23:47:52Z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0x0101007D954BA246DC134B800E7C996CC120DF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