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55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95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1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5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7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416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307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16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9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26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44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6039-6094-4477-A25A-3CB8E511644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9573-5BE5-4AE9-BE85-715D0B7115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73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Es la versión prueba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Arturo </a:t>
            </a:r>
            <a:r>
              <a:rPr lang="es-PE" dirty="0" err="1" smtClean="0"/>
              <a:t>Zuñiga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268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mtClean="0"/>
              <a:t>Mi presentación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771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Es la versión prueba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la versión prueba</dc:title>
  <dc:creator>Alumno</dc:creator>
  <cp:lastModifiedBy>Alumno</cp:lastModifiedBy>
  <cp:revision>1</cp:revision>
  <dcterms:created xsi:type="dcterms:W3CDTF">2020-02-02T15:00:27Z</dcterms:created>
  <dcterms:modified xsi:type="dcterms:W3CDTF">2020-02-02T15:01:12Z</dcterms:modified>
</cp:coreProperties>
</file>