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7"/>
    <a:srgbClr val="1F8CEC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337"/>
  </p:normalViewPr>
  <p:slideViewPr>
    <p:cSldViewPr snapToGrid="0" snapToObjects="1">
      <p:cViewPr>
        <p:scale>
          <a:sx n="90" d="100"/>
          <a:sy n="90" d="100"/>
        </p:scale>
        <p:origin x="-13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12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749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027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86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56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0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444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2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4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818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21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B1CC-1839-E144-8983-A545BC87CA02}" type="datetimeFigureOut">
              <a:rPr lang="es-ES_tradnl" smtClean="0"/>
              <a:t>5/9/18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728C-7036-6B43-92CF-E6F6BAAC60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00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/>
          <p:cNvSpPr/>
          <p:nvPr/>
        </p:nvSpPr>
        <p:spPr>
          <a:xfrm>
            <a:off x="4952544" y="257490"/>
            <a:ext cx="2538248" cy="259961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015856" y="3846418"/>
            <a:ext cx="2538248" cy="259681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6878351" y="3904983"/>
            <a:ext cx="2538248" cy="253824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4978372" y="2653748"/>
            <a:ext cx="2478510" cy="2464116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14" name="Arco de bloque 13"/>
          <p:cNvSpPr/>
          <p:nvPr/>
        </p:nvSpPr>
        <p:spPr>
          <a:xfrm rot="3033195">
            <a:off x="6867241" y="3861428"/>
            <a:ext cx="2592000" cy="2608462"/>
          </a:xfrm>
          <a:prstGeom prst="blockArc">
            <a:avLst>
              <a:gd name="adj1" fmla="val 8149293"/>
              <a:gd name="adj2" fmla="val 11356554"/>
              <a:gd name="adj3" fmla="val 232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35" name="Arco de bloque 34"/>
          <p:cNvSpPr/>
          <p:nvPr/>
        </p:nvSpPr>
        <p:spPr>
          <a:xfrm rot="17178538">
            <a:off x="4937388" y="282025"/>
            <a:ext cx="2560475" cy="2608462"/>
          </a:xfrm>
          <a:prstGeom prst="blockArc">
            <a:avLst>
              <a:gd name="adj1" fmla="val 8215789"/>
              <a:gd name="adj2" fmla="val 11206042"/>
              <a:gd name="adj3" fmla="val 471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9962609">
            <a:off x="2991779" y="3861430"/>
            <a:ext cx="2592000" cy="2608462"/>
          </a:xfrm>
          <a:prstGeom prst="blockArc">
            <a:avLst>
              <a:gd name="adj1" fmla="val 7967338"/>
              <a:gd name="adj2" fmla="val 11055245"/>
              <a:gd name="adj3" fmla="val 0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763287" y="1403261"/>
            <a:ext cx="291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smtClean="0">
                <a:solidFill>
                  <a:srgbClr val="1F8CEC"/>
                </a:solidFill>
              </a:rPr>
              <a:t>ACTUAMOS CON INTEGRIDAD</a:t>
            </a:r>
            <a:r>
              <a:rPr lang="es-ES_tradnl" sz="1500" dirty="0" smtClean="0">
                <a:solidFill>
                  <a:srgbClr val="1F8CEC"/>
                </a:solidFill>
              </a:rPr>
              <a:t> </a:t>
            </a:r>
          </a:p>
          <a:p>
            <a:pPr algn="ctr"/>
            <a:r>
              <a:rPr lang="es-MX" sz="1500" dirty="0" smtClean="0">
                <a:solidFill>
                  <a:srgbClr val="1F8CEC"/>
                </a:solidFill>
              </a:rPr>
              <a:t>EN  BENEFICIO DE NUESTROS</a:t>
            </a:r>
            <a:endParaRPr lang="es-ES_tradnl" sz="1500" dirty="0" smtClean="0">
              <a:solidFill>
                <a:srgbClr val="1F8CEC"/>
              </a:solidFill>
            </a:endParaRPr>
          </a:p>
          <a:p>
            <a:pPr algn="ctr"/>
            <a:r>
              <a:rPr lang="en-US" sz="1500" dirty="0" smtClean="0">
                <a:solidFill>
                  <a:srgbClr val="1F8CEC"/>
                </a:solidFill>
              </a:rPr>
              <a:t> CLIENTES,  ACCIONISTAS Y SOCIEDAD</a:t>
            </a:r>
            <a:r>
              <a:rPr lang="es-ES_tradnl" sz="1500" dirty="0" smtClean="0">
                <a:solidFill>
                  <a:srgbClr val="1F8CEC"/>
                </a:solidFill>
                <a:effectLst/>
              </a:rPr>
              <a:t> </a:t>
            </a:r>
            <a:endParaRPr lang="es-ES_tradnl" sz="1500" dirty="0">
              <a:solidFill>
                <a:srgbClr val="1F8CE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90798" y="508542"/>
            <a:ext cx="1653658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V E R  M </a:t>
            </a:r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Á </a:t>
            </a:r>
            <a:r>
              <a:rPr lang="es-ES_tradnl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S</a:t>
            </a:r>
          </a:p>
          <a:p>
            <a:pPr algn="just"/>
            <a:r>
              <a:rPr lang="es-ES_tradnl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Á   DE   LA</a:t>
            </a:r>
          </a:p>
          <a:p>
            <a:pPr algn="just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G A N A N C I A</a:t>
            </a:r>
            <a:endParaRPr lang="es-ES_tradnl" sz="1600" b="1" dirty="0">
              <a:solidFill>
                <a:srgbClr val="1F8CE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988980" y="5150676"/>
            <a:ext cx="25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 smtClean="0">
                <a:solidFill>
                  <a:srgbClr val="1F8CEC"/>
                </a:solidFill>
              </a:rPr>
              <a:t>INSPIRAMOS </a:t>
            </a:r>
          </a:p>
          <a:p>
            <a:pPr algn="ctr"/>
            <a:r>
              <a:rPr lang="es-MX" sz="1500" dirty="0" smtClean="0">
                <a:solidFill>
                  <a:srgbClr val="1F8CEC"/>
                </a:solidFill>
              </a:rPr>
              <a:t>COMPROMISO Y PASIÓN </a:t>
            </a:r>
          </a:p>
          <a:p>
            <a:pPr algn="ctr"/>
            <a:r>
              <a:rPr lang="es-MX" sz="1500" dirty="0" smtClean="0">
                <a:solidFill>
                  <a:srgbClr val="1F8CEC"/>
                </a:solidFill>
              </a:rPr>
              <a:t>EN TODOS NUESTROS COLABORADORES</a:t>
            </a:r>
            <a:endParaRPr lang="es-ES_tradnl" sz="1500" dirty="0">
              <a:solidFill>
                <a:srgbClr val="1F8CE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393768" y="4216984"/>
            <a:ext cx="1708416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EMPODERAR</a:t>
            </a:r>
          </a:p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A N U E S T R A</a:t>
            </a:r>
          </a:p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G E N T E</a:t>
            </a:r>
            <a:endParaRPr lang="es-ES_tradnl" sz="1600" b="1" dirty="0">
              <a:solidFill>
                <a:srgbClr val="1F8CE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867337" y="5169337"/>
            <a:ext cx="25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 smtClean="0">
                <a:solidFill>
                  <a:srgbClr val="1F8CEC"/>
                </a:solidFill>
              </a:rPr>
              <a:t>LOGRAMOS ALTA CALIDAD DE RESULTADOS, MEDIANTE LA CONFIANZA DE NUESTROS INVERSIONISTAS </a:t>
            </a:r>
            <a:endParaRPr lang="es-MX" sz="1500" dirty="0">
              <a:solidFill>
                <a:srgbClr val="1F8CEC"/>
              </a:solidFill>
            </a:endParaRPr>
          </a:p>
        </p:txBody>
      </p:sp>
      <p:sp>
        <p:nvSpPr>
          <p:cNvPr id="22" name="Arco de bloque 21"/>
          <p:cNvSpPr/>
          <p:nvPr/>
        </p:nvSpPr>
        <p:spPr>
          <a:xfrm rot="3033195">
            <a:off x="6867241" y="3861430"/>
            <a:ext cx="2592000" cy="2608462"/>
          </a:xfrm>
          <a:prstGeom prst="blockArc">
            <a:avLst>
              <a:gd name="adj1" fmla="val 11184140"/>
              <a:gd name="adj2" fmla="val 8383423"/>
              <a:gd name="adj3" fmla="val 0"/>
            </a:avLst>
          </a:prstGeom>
          <a:solidFill>
            <a:schemeClr val="bg1"/>
          </a:solidFill>
          <a:ln w="57150">
            <a:solidFill>
              <a:srgbClr val="1F8CEC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308689" y="4307886"/>
            <a:ext cx="1803700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CUMPLIR   CON </a:t>
            </a:r>
          </a:p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N U E S T R O S</a:t>
            </a:r>
          </a:p>
          <a:p>
            <a:pPr algn="ctr"/>
            <a:r>
              <a:rPr lang="es-ES" sz="1600" b="1" dirty="0" smtClean="0">
                <a:solidFill>
                  <a:srgbClr val="1F8CEC"/>
                </a:solidFill>
                <a:latin typeface="Arial" charset="0"/>
                <a:ea typeface="Arial" charset="0"/>
                <a:cs typeface="Arial" charset="0"/>
              </a:rPr>
              <a:t>COMPROMISOS</a:t>
            </a:r>
            <a:endParaRPr lang="es-ES_tradnl" sz="1600" b="1" dirty="0">
              <a:solidFill>
                <a:srgbClr val="1F8CE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Arco de bloque 25"/>
          <p:cNvSpPr/>
          <p:nvPr/>
        </p:nvSpPr>
        <p:spPr>
          <a:xfrm>
            <a:off x="4921627" y="248642"/>
            <a:ext cx="2592000" cy="2608462"/>
          </a:xfrm>
          <a:prstGeom prst="blockArc">
            <a:avLst>
              <a:gd name="adj1" fmla="val 6844858"/>
              <a:gd name="adj2" fmla="val 3939114"/>
              <a:gd name="adj3" fmla="val 0"/>
            </a:avLst>
          </a:prstGeom>
          <a:solidFill>
            <a:schemeClr val="bg1"/>
          </a:solidFill>
          <a:ln w="57150">
            <a:solidFill>
              <a:srgbClr val="1F8CEC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1F8CEC"/>
              </a:solidFill>
            </a:endParaRPr>
          </a:p>
        </p:txBody>
      </p:sp>
      <p:sp>
        <p:nvSpPr>
          <p:cNvPr id="25" name="Arco de bloque 24"/>
          <p:cNvSpPr/>
          <p:nvPr/>
        </p:nvSpPr>
        <p:spPr>
          <a:xfrm rot="9962609">
            <a:off x="2991779" y="3861430"/>
            <a:ext cx="2592000" cy="2608462"/>
          </a:xfrm>
          <a:prstGeom prst="blockArc">
            <a:avLst>
              <a:gd name="adj1" fmla="val 11031204"/>
              <a:gd name="adj2" fmla="val 8190515"/>
              <a:gd name="adj3" fmla="val 0"/>
            </a:avLst>
          </a:prstGeom>
          <a:solidFill>
            <a:schemeClr val="bg1"/>
          </a:solidFill>
          <a:ln w="57150">
            <a:solidFill>
              <a:srgbClr val="1F8CEC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21" name="Arco de bloque 20"/>
          <p:cNvSpPr/>
          <p:nvPr/>
        </p:nvSpPr>
        <p:spPr>
          <a:xfrm>
            <a:off x="4978372" y="2638852"/>
            <a:ext cx="2478510" cy="2478510"/>
          </a:xfrm>
          <a:prstGeom prst="blockArc">
            <a:avLst>
              <a:gd name="adj1" fmla="val 3847849"/>
              <a:gd name="adj2" fmla="val 3800123"/>
              <a:gd name="adj3" fmla="val 0"/>
            </a:avLst>
          </a:prstGeom>
          <a:solidFill>
            <a:schemeClr val="bg1"/>
          </a:solidFill>
          <a:ln w="57150">
            <a:solidFill>
              <a:srgbClr val="1F8CEC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1F8CEC"/>
              </a:solidFill>
            </a:endParaRPr>
          </a:p>
        </p:txBody>
      </p:sp>
      <p:sp>
        <p:nvSpPr>
          <p:cNvPr id="3" name="AutoShape 2" descr="https://mail.google.com/mail/u/0?ui=2&amp;ik=0e45dded66&amp;attid=0.1.1&amp;permmsgid=msg-f:1610702144645927019&amp;th=165a5d111294906b&amp;view=fimg&amp;sz=s0-l75-ft&amp;attbid=ANGjdJ81jN1Pz0H3zYniXWb5-TUhgPrZUXZ1SLThjkCxHuvAzrjVwl6iTZCxmmWoFAcgnEOFwLw1xYfATS_W36rRglnrquO8TKHddR7hUq8c-hWoPB-Lh83LPvdq1h0&amp;disp=emb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>
              <a:solidFill>
                <a:srgbClr val="1F8CEC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24" y="3611719"/>
            <a:ext cx="2202259" cy="3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17555" y="3920631"/>
            <a:ext cx="2548394" cy="255230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6896655" y="3938411"/>
            <a:ext cx="2548394" cy="255230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4952544" y="304800"/>
            <a:ext cx="2548394" cy="255230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763287" y="1477615"/>
            <a:ext cx="291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 smtClean="0">
                <a:solidFill>
                  <a:schemeClr val="bg1"/>
                </a:solidFill>
              </a:rPr>
              <a:t>ACTUAMOS CON INTEGRIDAD</a:t>
            </a:r>
            <a:r>
              <a:rPr lang="es-ES_tradnl" sz="15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MX" sz="1500" dirty="0" smtClean="0">
                <a:solidFill>
                  <a:schemeClr val="bg1"/>
                </a:solidFill>
              </a:rPr>
              <a:t>EN  BENEFICIO DE NUESTROS</a:t>
            </a:r>
            <a:endParaRPr lang="es-ES_tradnl" sz="1500" dirty="0" smtClean="0">
              <a:solidFill>
                <a:schemeClr val="bg1"/>
              </a:solidFill>
            </a:endParaRPr>
          </a:p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 CLIENTES,  ACCIONISTAS Y SOCIEDAD</a:t>
            </a:r>
            <a:r>
              <a:rPr lang="es-ES_tradnl" sz="1500" dirty="0" smtClean="0">
                <a:solidFill>
                  <a:schemeClr val="bg1"/>
                </a:solidFill>
                <a:effectLst/>
              </a:rPr>
              <a:t> </a:t>
            </a:r>
            <a:endParaRPr lang="es-ES_tradnl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90798" y="568608"/>
            <a:ext cx="1653658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 E R  M </a:t>
            </a:r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 </a:t>
            </a:r>
            <a:r>
              <a:rPr lang="es-ES_tradnl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</a:t>
            </a:r>
          </a:p>
          <a:p>
            <a:pPr algn="just"/>
            <a:r>
              <a:rPr lang="es-ES_tradnl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   DE   LA</a:t>
            </a:r>
          </a:p>
          <a:p>
            <a:pPr algn="just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 A N A N C I A</a:t>
            </a:r>
            <a:endParaRPr lang="es-ES_tradnl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393768" y="4302712"/>
            <a:ext cx="1708416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EMPODERAR</a:t>
            </a:r>
          </a:p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N U E S T R A</a:t>
            </a:r>
          </a:p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 E N T E</a:t>
            </a:r>
            <a:endParaRPr lang="es-ES_tradnl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867337" y="5169337"/>
            <a:ext cx="25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 smtClean="0">
                <a:solidFill>
                  <a:schemeClr val="bg1"/>
                </a:solidFill>
              </a:rPr>
              <a:t>LOGRAMOS ALTA CALIDAD DE RESULTADOS, MEDIANTE LA CONFIANZA DE NUESTROS INVERSIONISTAS 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280113" y="4279310"/>
            <a:ext cx="1803700" cy="830997"/>
          </a:xfrm>
          <a:prstGeom prst="rect">
            <a:avLst/>
          </a:prstGeom>
          <a:noFill/>
          <a:effectLst>
            <a:outerShdw blurRad="838200" dist="76200" dir="2700000" sx="8000" sy="8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CUMPLIR CON </a:t>
            </a:r>
          </a:p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 U E S T R O S</a:t>
            </a:r>
          </a:p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COMPROMISOS</a:t>
            </a:r>
            <a:endParaRPr lang="es-ES_tradnl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AutoShape 2" descr="https://mail.google.com/mail/u/0?ui=2&amp;ik=0e45dded66&amp;attid=0.1.1&amp;permmsgid=msg-f:1610702144645927019&amp;th=165a5d111294906b&amp;view=fimg&amp;sz=s0-l75-ft&amp;attbid=ANGjdJ81jN1Pz0H3zYniXWb5-TUhgPrZUXZ1SLThjkCxHuvAzrjVwl6iTZCxmmWoFAcgnEOFwLw1xYfATS_W36rRglnrquO8TKHddR7hUq8c-hWoPB-Lh83LPvdq1h0&amp;disp=emb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>
              <a:solidFill>
                <a:srgbClr val="1F8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Paralelogramo 3080"/>
          <p:cNvSpPr/>
          <p:nvPr/>
        </p:nvSpPr>
        <p:spPr>
          <a:xfrm rot="11596459">
            <a:off x="9799112" y="5006277"/>
            <a:ext cx="637446" cy="545079"/>
          </a:xfrm>
          <a:custGeom>
            <a:avLst/>
            <a:gdLst>
              <a:gd name="connsiteX0" fmla="*/ 0 w 749802"/>
              <a:gd name="connsiteY0" fmla="*/ 537770 h 537770"/>
              <a:gd name="connsiteX1" fmla="*/ 134443 w 749802"/>
              <a:gd name="connsiteY1" fmla="*/ 0 h 537770"/>
              <a:gd name="connsiteX2" fmla="*/ 749802 w 749802"/>
              <a:gd name="connsiteY2" fmla="*/ 0 h 537770"/>
              <a:gd name="connsiteX3" fmla="*/ 615360 w 749802"/>
              <a:gd name="connsiteY3" fmla="*/ 537770 h 537770"/>
              <a:gd name="connsiteX4" fmla="*/ 0 w 749802"/>
              <a:gd name="connsiteY4" fmla="*/ 537770 h 537770"/>
              <a:gd name="connsiteX0" fmla="*/ 0 w 768862"/>
              <a:gd name="connsiteY0" fmla="*/ 537770 h 537770"/>
              <a:gd name="connsiteX1" fmla="*/ 134443 w 768862"/>
              <a:gd name="connsiteY1" fmla="*/ 0 h 537770"/>
              <a:gd name="connsiteX2" fmla="*/ 749802 w 768862"/>
              <a:gd name="connsiteY2" fmla="*/ 0 h 537770"/>
              <a:gd name="connsiteX3" fmla="*/ 768862 w 768862"/>
              <a:gd name="connsiteY3" fmla="*/ 312058 h 537770"/>
              <a:gd name="connsiteX4" fmla="*/ 0 w 768862"/>
              <a:gd name="connsiteY4" fmla="*/ 537770 h 537770"/>
              <a:gd name="connsiteX0" fmla="*/ 0 w 768862"/>
              <a:gd name="connsiteY0" fmla="*/ 537770 h 537770"/>
              <a:gd name="connsiteX1" fmla="*/ 134443 w 768862"/>
              <a:gd name="connsiteY1" fmla="*/ 0 h 537770"/>
              <a:gd name="connsiteX2" fmla="*/ 580307 w 768862"/>
              <a:gd name="connsiteY2" fmla="*/ 25816 h 537770"/>
              <a:gd name="connsiteX3" fmla="*/ 768862 w 768862"/>
              <a:gd name="connsiteY3" fmla="*/ 312058 h 537770"/>
              <a:gd name="connsiteX4" fmla="*/ 0 w 768862"/>
              <a:gd name="connsiteY4" fmla="*/ 537770 h 5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862" h="537770">
                <a:moveTo>
                  <a:pt x="0" y="537770"/>
                </a:moveTo>
                <a:lnTo>
                  <a:pt x="134443" y="0"/>
                </a:lnTo>
                <a:lnTo>
                  <a:pt x="580307" y="25816"/>
                </a:lnTo>
                <a:lnTo>
                  <a:pt x="768862" y="312058"/>
                </a:lnTo>
                <a:lnTo>
                  <a:pt x="0" y="537770"/>
                </a:lnTo>
                <a:close/>
              </a:path>
            </a:pathLst>
          </a:custGeom>
          <a:noFill/>
          <a:ln w="76200">
            <a:solidFill>
              <a:srgbClr val="00A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Agrupar 21"/>
          <p:cNvGrpSpPr/>
          <p:nvPr/>
        </p:nvGrpSpPr>
        <p:grpSpPr>
          <a:xfrm>
            <a:off x="1593056" y="507194"/>
            <a:ext cx="2557464" cy="2557464"/>
            <a:chOff x="5438771" y="1821656"/>
            <a:chExt cx="2557464" cy="2557464"/>
          </a:xfrm>
        </p:grpSpPr>
        <p:sp>
          <p:nvSpPr>
            <p:cNvPr id="6" name="Heptágono 5"/>
            <p:cNvSpPr/>
            <p:nvPr/>
          </p:nvSpPr>
          <p:spPr>
            <a:xfrm>
              <a:off x="5438771" y="1821656"/>
              <a:ext cx="2557464" cy="2557464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0" name="Agrupar 9"/>
            <p:cNvGrpSpPr/>
            <p:nvPr/>
          </p:nvGrpSpPr>
          <p:grpSpPr>
            <a:xfrm rot="18357079" flipH="1">
              <a:off x="5764821" y="2233982"/>
              <a:ext cx="1857813" cy="1875600"/>
              <a:chOff x="5731667" y="2195513"/>
              <a:chExt cx="2224087" cy="224551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8" name="Triángulo 17"/>
              <p:cNvSpPr/>
              <p:nvPr/>
            </p:nvSpPr>
            <p:spPr>
              <a:xfrm>
                <a:off x="6438900" y="2195513"/>
                <a:ext cx="785812" cy="10572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Triángulo 18"/>
              <p:cNvSpPr/>
              <p:nvPr/>
            </p:nvSpPr>
            <p:spPr>
              <a:xfrm rot="5400000">
                <a:off x="7034211" y="2724151"/>
                <a:ext cx="785812" cy="10572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Triángulo 19"/>
              <p:cNvSpPr/>
              <p:nvPr/>
            </p:nvSpPr>
            <p:spPr>
              <a:xfrm rot="10800000">
                <a:off x="6484141" y="3383756"/>
                <a:ext cx="785812" cy="10572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Triángulo 20"/>
              <p:cNvSpPr/>
              <p:nvPr/>
            </p:nvSpPr>
            <p:spPr>
              <a:xfrm rot="16200000">
                <a:off x="5867399" y="2855119"/>
                <a:ext cx="785812" cy="10572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9" name="Triángulo 8"/>
            <p:cNvSpPr/>
            <p:nvPr/>
          </p:nvSpPr>
          <p:spPr>
            <a:xfrm>
              <a:off x="6286500" y="2043113"/>
              <a:ext cx="785812" cy="10572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Triángulo 10"/>
            <p:cNvSpPr/>
            <p:nvPr/>
          </p:nvSpPr>
          <p:spPr>
            <a:xfrm rot="5400000">
              <a:off x="6881811" y="2571751"/>
              <a:ext cx="785812" cy="10572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Triángulo 11"/>
            <p:cNvSpPr/>
            <p:nvPr/>
          </p:nvSpPr>
          <p:spPr>
            <a:xfrm rot="10800000">
              <a:off x="6331741" y="3231356"/>
              <a:ext cx="785812" cy="10572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Triángulo 12"/>
            <p:cNvSpPr/>
            <p:nvPr/>
          </p:nvSpPr>
          <p:spPr>
            <a:xfrm rot="16200000">
              <a:off x="5714999" y="2702719"/>
              <a:ext cx="785812" cy="10572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3" name="Trapecio 22"/>
          <p:cNvSpPr/>
          <p:nvPr/>
        </p:nvSpPr>
        <p:spPr>
          <a:xfrm>
            <a:off x="13901739" y="1208354"/>
            <a:ext cx="127814" cy="577572"/>
          </a:xfrm>
          <a:prstGeom prst="trapezoid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76" name="Picture 4" descr="ctÃ¡gono, PolÃ­gono, Estrellas, Blanco Y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2" y="3056540"/>
            <a:ext cx="32289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eptágono 23"/>
          <p:cNvSpPr/>
          <p:nvPr/>
        </p:nvSpPr>
        <p:spPr>
          <a:xfrm>
            <a:off x="1258954" y="2527904"/>
            <a:ext cx="4118460" cy="4118458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80" name="Trapecio 3079"/>
          <p:cNvSpPr/>
          <p:nvPr/>
        </p:nvSpPr>
        <p:spPr>
          <a:xfrm>
            <a:off x="9068191" y="4690514"/>
            <a:ext cx="990210" cy="1595002"/>
          </a:xfrm>
          <a:custGeom>
            <a:avLst/>
            <a:gdLst>
              <a:gd name="connsiteX0" fmla="*/ 0 w 847335"/>
              <a:gd name="connsiteY0" fmla="*/ 1655490 h 1655490"/>
              <a:gd name="connsiteX1" fmla="*/ 297559 w 847335"/>
              <a:gd name="connsiteY1" fmla="*/ 0 h 1655490"/>
              <a:gd name="connsiteX2" fmla="*/ 549776 w 847335"/>
              <a:gd name="connsiteY2" fmla="*/ 0 h 1655490"/>
              <a:gd name="connsiteX3" fmla="*/ 847335 w 847335"/>
              <a:gd name="connsiteY3" fmla="*/ 1655490 h 1655490"/>
              <a:gd name="connsiteX4" fmla="*/ 0 w 847335"/>
              <a:gd name="connsiteY4" fmla="*/ 1655490 h 1655490"/>
              <a:gd name="connsiteX0" fmla="*/ 0 w 990210"/>
              <a:gd name="connsiteY0" fmla="*/ 1655490 h 1655490"/>
              <a:gd name="connsiteX1" fmla="*/ 297559 w 990210"/>
              <a:gd name="connsiteY1" fmla="*/ 0 h 1655490"/>
              <a:gd name="connsiteX2" fmla="*/ 549776 w 990210"/>
              <a:gd name="connsiteY2" fmla="*/ 0 h 1655490"/>
              <a:gd name="connsiteX3" fmla="*/ 990210 w 990210"/>
              <a:gd name="connsiteY3" fmla="*/ 1641203 h 1655490"/>
              <a:gd name="connsiteX4" fmla="*/ 0 w 990210"/>
              <a:gd name="connsiteY4" fmla="*/ 1655490 h 1655490"/>
              <a:gd name="connsiteX0" fmla="*/ 0 w 990210"/>
              <a:gd name="connsiteY0" fmla="*/ 1655490 h 1655490"/>
              <a:gd name="connsiteX1" fmla="*/ 297559 w 990210"/>
              <a:gd name="connsiteY1" fmla="*/ 0 h 1655490"/>
              <a:gd name="connsiteX2" fmla="*/ 578351 w 990210"/>
              <a:gd name="connsiteY2" fmla="*/ 28575 h 1655490"/>
              <a:gd name="connsiteX3" fmla="*/ 990210 w 990210"/>
              <a:gd name="connsiteY3" fmla="*/ 1641203 h 1655490"/>
              <a:gd name="connsiteX4" fmla="*/ 0 w 990210"/>
              <a:gd name="connsiteY4" fmla="*/ 1655490 h 1655490"/>
              <a:gd name="connsiteX0" fmla="*/ 0 w 990210"/>
              <a:gd name="connsiteY0" fmla="*/ 1655490 h 1655490"/>
              <a:gd name="connsiteX1" fmla="*/ 297559 w 990210"/>
              <a:gd name="connsiteY1" fmla="*/ 0 h 1655490"/>
              <a:gd name="connsiteX2" fmla="*/ 649788 w 990210"/>
              <a:gd name="connsiteY2" fmla="*/ 57150 h 1655490"/>
              <a:gd name="connsiteX3" fmla="*/ 990210 w 990210"/>
              <a:gd name="connsiteY3" fmla="*/ 1641203 h 1655490"/>
              <a:gd name="connsiteX4" fmla="*/ 0 w 990210"/>
              <a:gd name="connsiteY4" fmla="*/ 1655490 h 1655490"/>
              <a:gd name="connsiteX0" fmla="*/ 0 w 990210"/>
              <a:gd name="connsiteY0" fmla="*/ 1641203 h 1641203"/>
              <a:gd name="connsiteX1" fmla="*/ 311847 w 990210"/>
              <a:gd name="connsiteY1" fmla="*/ 0 h 1641203"/>
              <a:gd name="connsiteX2" fmla="*/ 649788 w 990210"/>
              <a:gd name="connsiteY2" fmla="*/ 42863 h 1641203"/>
              <a:gd name="connsiteX3" fmla="*/ 990210 w 990210"/>
              <a:gd name="connsiteY3" fmla="*/ 1626916 h 1641203"/>
              <a:gd name="connsiteX4" fmla="*/ 0 w 990210"/>
              <a:gd name="connsiteY4" fmla="*/ 1641203 h 1641203"/>
              <a:gd name="connsiteX0" fmla="*/ 0 w 990210"/>
              <a:gd name="connsiteY0" fmla="*/ 1803809 h 1803809"/>
              <a:gd name="connsiteX1" fmla="*/ 368997 w 990210"/>
              <a:gd name="connsiteY1" fmla="*/ 0 h 1803809"/>
              <a:gd name="connsiteX2" fmla="*/ 649788 w 990210"/>
              <a:gd name="connsiteY2" fmla="*/ 205469 h 1803809"/>
              <a:gd name="connsiteX3" fmla="*/ 990210 w 990210"/>
              <a:gd name="connsiteY3" fmla="*/ 1789522 h 1803809"/>
              <a:gd name="connsiteX4" fmla="*/ 0 w 990210"/>
              <a:gd name="connsiteY4" fmla="*/ 1803809 h 1803809"/>
              <a:gd name="connsiteX0" fmla="*/ 0 w 990210"/>
              <a:gd name="connsiteY0" fmla="*/ 2309740 h 2309740"/>
              <a:gd name="connsiteX1" fmla="*/ 368997 w 990210"/>
              <a:gd name="connsiteY1" fmla="*/ 505931 h 2309740"/>
              <a:gd name="connsiteX2" fmla="*/ 649788 w 990210"/>
              <a:gd name="connsiteY2" fmla="*/ 0 h 2309740"/>
              <a:gd name="connsiteX3" fmla="*/ 990210 w 990210"/>
              <a:gd name="connsiteY3" fmla="*/ 2295453 h 2309740"/>
              <a:gd name="connsiteX4" fmla="*/ 0 w 990210"/>
              <a:gd name="connsiteY4" fmla="*/ 2309740 h 2309740"/>
              <a:gd name="connsiteX0" fmla="*/ 0 w 990210"/>
              <a:gd name="connsiteY0" fmla="*/ 2126809 h 2126809"/>
              <a:gd name="connsiteX1" fmla="*/ 368997 w 990210"/>
              <a:gd name="connsiteY1" fmla="*/ 323000 h 2126809"/>
              <a:gd name="connsiteX2" fmla="*/ 921251 w 990210"/>
              <a:gd name="connsiteY2" fmla="*/ 0 h 2126809"/>
              <a:gd name="connsiteX3" fmla="*/ 990210 w 990210"/>
              <a:gd name="connsiteY3" fmla="*/ 2112522 h 2126809"/>
              <a:gd name="connsiteX4" fmla="*/ 0 w 990210"/>
              <a:gd name="connsiteY4" fmla="*/ 2126809 h 2126809"/>
              <a:gd name="connsiteX0" fmla="*/ 0 w 990210"/>
              <a:gd name="connsiteY0" fmla="*/ 2269088 h 2269088"/>
              <a:gd name="connsiteX1" fmla="*/ 368997 w 990210"/>
              <a:gd name="connsiteY1" fmla="*/ 465279 h 2269088"/>
              <a:gd name="connsiteX2" fmla="*/ 664076 w 990210"/>
              <a:gd name="connsiteY2" fmla="*/ 0 h 2269088"/>
              <a:gd name="connsiteX3" fmla="*/ 990210 w 990210"/>
              <a:gd name="connsiteY3" fmla="*/ 2254801 h 2269088"/>
              <a:gd name="connsiteX4" fmla="*/ 0 w 990210"/>
              <a:gd name="connsiteY4" fmla="*/ 2269088 h 226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210" h="2269088">
                <a:moveTo>
                  <a:pt x="0" y="2269088"/>
                </a:moveTo>
                <a:lnTo>
                  <a:pt x="368997" y="465279"/>
                </a:lnTo>
                <a:lnTo>
                  <a:pt x="664076" y="0"/>
                </a:lnTo>
                <a:lnTo>
                  <a:pt x="990210" y="2254801"/>
                </a:lnTo>
                <a:lnTo>
                  <a:pt x="0" y="2269088"/>
                </a:lnTo>
                <a:close/>
              </a:path>
            </a:pathLst>
          </a:custGeom>
          <a:noFill/>
          <a:ln w="76200">
            <a:solidFill>
              <a:srgbClr val="00A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106" name="Agrupar 3105"/>
          <p:cNvGrpSpPr/>
          <p:nvPr/>
        </p:nvGrpSpPr>
        <p:grpSpPr>
          <a:xfrm rot="836769">
            <a:off x="7222820" y="543838"/>
            <a:ext cx="4120876" cy="4471093"/>
            <a:chOff x="7222820" y="543838"/>
            <a:chExt cx="4120876" cy="4471093"/>
          </a:xfrm>
          <a:noFill/>
        </p:grpSpPr>
        <p:sp>
          <p:nvSpPr>
            <p:cNvPr id="36" name="Heptágono 35"/>
            <p:cNvSpPr/>
            <p:nvPr/>
          </p:nvSpPr>
          <p:spPr>
            <a:xfrm rot="2931728">
              <a:off x="7222819" y="543839"/>
              <a:ext cx="4118482" cy="4118480"/>
            </a:xfrm>
            <a:custGeom>
              <a:avLst/>
              <a:gdLst>
                <a:gd name="connsiteX0" fmla="*/ -11 w 4118460"/>
                <a:gd name="connsiteY0" fmla="*/ 2648608 h 4118458"/>
                <a:gd name="connsiteX1" fmla="*/ 407854 w 4118460"/>
                <a:gd name="connsiteY1" fmla="*/ 815714 h 4118458"/>
                <a:gd name="connsiteX2" fmla="*/ 2059230 w 4118460"/>
                <a:gd name="connsiteY2" fmla="*/ 0 h 4118458"/>
                <a:gd name="connsiteX3" fmla="*/ 3710606 w 4118460"/>
                <a:gd name="connsiteY3" fmla="*/ 815714 h 4118458"/>
                <a:gd name="connsiteX4" fmla="*/ 4118471 w 4118460"/>
                <a:gd name="connsiteY4" fmla="*/ 2648608 h 4118458"/>
                <a:gd name="connsiteX5" fmla="*/ 2975668 w 4118460"/>
                <a:gd name="connsiteY5" fmla="*/ 4118480 h 4118458"/>
                <a:gd name="connsiteX6" fmla="*/ 1142792 w 4118460"/>
                <a:gd name="connsiteY6" fmla="*/ 4118480 h 4118458"/>
                <a:gd name="connsiteX7" fmla="*/ -11 w 4118460"/>
                <a:gd name="connsiteY7" fmla="*/ 2648608 h 4118458"/>
                <a:gd name="connsiteX0" fmla="*/ 0 w 4118482"/>
                <a:gd name="connsiteY0" fmla="*/ 2648608 h 4118480"/>
                <a:gd name="connsiteX1" fmla="*/ 407865 w 4118482"/>
                <a:gd name="connsiteY1" fmla="*/ 815714 h 4118480"/>
                <a:gd name="connsiteX2" fmla="*/ 2059241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648608 h 4118480"/>
                <a:gd name="connsiteX1" fmla="*/ 179265 w 4118482"/>
                <a:gd name="connsiteY1" fmla="*/ 1915852 h 4118480"/>
                <a:gd name="connsiteX2" fmla="*/ 2059241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505733 h 3975605"/>
                <a:gd name="connsiteX1" fmla="*/ 179265 w 4118482"/>
                <a:gd name="connsiteY1" fmla="*/ 1772977 h 3975605"/>
                <a:gd name="connsiteX2" fmla="*/ 944816 w 4118482"/>
                <a:gd name="connsiteY2" fmla="*/ 0 h 3975605"/>
                <a:gd name="connsiteX3" fmla="*/ 3839204 w 4118482"/>
                <a:gd name="connsiteY3" fmla="*/ 1287201 h 3975605"/>
                <a:gd name="connsiteX4" fmla="*/ 4118482 w 4118482"/>
                <a:gd name="connsiteY4" fmla="*/ 2505733 h 3975605"/>
                <a:gd name="connsiteX5" fmla="*/ 2975679 w 4118482"/>
                <a:gd name="connsiteY5" fmla="*/ 3975605 h 3975605"/>
                <a:gd name="connsiteX6" fmla="*/ 1142803 w 4118482"/>
                <a:gd name="connsiteY6" fmla="*/ 3975605 h 3975605"/>
                <a:gd name="connsiteX7" fmla="*/ 0 w 4118482"/>
                <a:gd name="connsiteY7" fmla="*/ 2505733 h 3975605"/>
                <a:gd name="connsiteX0" fmla="*/ 0 w 4118482"/>
                <a:gd name="connsiteY0" fmla="*/ 2648608 h 4118480"/>
                <a:gd name="connsiteX1" fmla="*/ 179265 w 4118482"/>
                <a:gd name="connsiteY1" fmla="*/ 1915852 h 4118480"/>
                <a:gd name="connsiteX2" fmla="*/ 1816353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648608 h 4118480"/>
                <a:gd name="connsiteX1" fmla="*/ 936502 w 4118482"/>
                <a:gd name="connsiteY1" fmla="*/ 830002 h 4118480"/>
                <a:gd name="connsiteX2" fmla="*/ 1816353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648608 h 4118480"/>
                <a:gd name="connsiteX1" fmla="*/ 1179390 w 4118482"/>
                <a:gd name="connsiteY1" fmla="*/ 329939 h 4118480"/>
                <a:gd name="connsiteX2" fmla="*/ 1816353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648608 h 4118480"/>
                <a:gd name="connsiteX1" fmla="*/ 922215 w 4118482"/>
                <a:gd name="connsiteY1" fmla="*/ 615689 h 4118480"/>
                <a:gd name="connsiteX2" fmla="*/ 1816353 w 4118482"/>
                <a:gd name="connsiteY2" fmla="*/ 0 h 4118480"/>
                <a:gd name="connsiteX3" fmla="*/ 3839204 w 4118482"/>
                <a:gd name="connsiteY3" fmla="*/ 1430076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  <a:gd name="connsiteX0" fmla="*/ 0 w 4118482"/>
                <a:gd name="connsiteY0" fmla="*/ 2648608 h 4118480"/>
                <a:gd name="connsiteX1" fmla="*/ 922215 w 4118482"/>
                <a:gd name="connsiteY1" fmla="*/ 615689 h 4118480"/>
                <a:gd name="connsiteX2" fmla="*/ 1816353 w 4118482"/>
                <a:gd name="connsiteY2" fmla="*/ 0 h 4118480"/>
                <a:gd name="connsiteX3" fmla="*/ 3696329 w 4118482"/>
                <a:gd name="connsiteY3" fmla="*/ 772851 h 4118480"/>
                <a:gd name="connsiteX4" fmla="*/ 4118482 w 4118482"/>
                <a:gd name="connsiteY4" fmla="*/ 2648608 h 4118480"/>
                <a:gd name="connsiteX5" fmla="*/ 2975679 w 4118482"/>
                <a:gd name="connsiteY5" fmla="*/ 4118480 h 4118480"/>
                <a:gd name="connsiteX6" fmla="*/ 1142803 w 4118482"/>
                <a:gd name="connsiteY6" fmla="*/ 4118480 h 4118480"/>
                <a:gd name="connsiteX7" fmla="*/ 0 w 4118482"/>
                <a:gd name="connsiteY7" fmla="*/ 2648608 h 411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8482" h="4118480">
                  <a:moveTo>
                    <a:pt x="0" y="2648608"/>
                  </a:moveTo>
                  <a:lnTo>
                    <a:pt x="922215" y="615689"/>
                  </a:lnTo>
                  <a:lnTo>
                    <a:pt x="1816353" y="0"/>
                  </a:lnTo>
                  <a:lnTo>
                    <a:pt x="3696329" y="772851"/>
                  </a:lnTo>
                  <a:lnTo>
                    <a:pt x="4118482" y="2648608"/>
                  </a:lnTo>
                  <a:lnTo>
                    <a:pt x="2975679" y="4118480"/>
                  </a:lnTo>
                  <a:lnTo>
                    <a:pt x="1142803" y="4118480"/>
                  </a:lnTo>
                  <a:lnTo>
                    <a:pt x="0" y="2648608"/>
                  </a:lnTo>
                  <a:close/>
                </a:path>
              </a:pathLst>
            </a:custGeom>
            <a:grpFill/>
            <a:ln w="76200">
              <a:solidFill>
                <a:srgbClr val="00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cxnSp>
          <p:nvCxnSpPr>
            <p:cNvPr id="38" name="Conector recto 37"/>
            <p:cNvCxnSpPr>
              <a:endCxn id="36" idx="4"/>
            </p:cNvCxnSpPr>
            <p:nvPr/>
          </p:nvCxnSpPr>
          <p:spPr>
            <a:xfrm rot="2931728">
              <a:off x="9511688" y="2277834"/>
              <a:ext cx="1709629" cy="1954387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>
              <a:endCxn id="36" idx="3"/>
            </p:cNvCxnSpPr>
            <p:nvPr/>
          </p:nvCxnSpPr>
          <p:spPr>
            <a:xfrm>
              <a:off x="9962872" y="1152531"/>
              <a:ext cx="1365001" cy="1837205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>
              <a:stCxn id="36" idx="6"/>
            </p:cNvCxnSpPr>
            <p:nvPr/>
          </p:nvCxnSpPr>
          <p:spPr>
            <a:xfrm rot="2931728" flipV="1">
              <a:off x="7362415" y="2752214"/>
              <a:ext cx="2684287" cy="1841148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 rot="2931728" flipH="1">
              <a:off x="6961052" y="2589941"/>
              <a:ext cx="3827090" cy="351220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rot="2931728" flipH="1">
              <a:off x="9144557" y="1345282"/>
              <a:ext cx="849517" cy="1814189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Conector recto 3082"/>
            <p:cNvCxnSpPr>
              <a:stCxn id="36" idx="0"/>
              <a:endCxn id="36" idx="2"/>
            </p:cNvCxnSpPr>
            <p:nvPr/>
          </p:nvCxnSpPr>
          <p:spPr>
            <a:xfrm flipV="1">
              <a:off x="7483471" y="1065434"/>
              <a:ext cx="3189672" cy="374501"/>
            </a:xfrm>
            <a:prstGeom prst="line">
              <a:avLst/>
            </a:prstGeom>
            <a:grpFill/>
            <a:ln w="76200">
              <a:solidFill>
                <a:srgbClr val="00A8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7" name="Rombo 3106"/>
          <p:cNvSpPr/>
          <p:nvPr/>
        </p:nvSpPr>
        <p:spPr>
          <a:xfrm rot="11989743">
            <a:off x="8444061" y="5121469"/>
            <a:ext cx="828525" cy="550669"/>
          </a:xfrm>
          <a:custGeom>
            <a:avLst/>
            <a:gdLst>
              <a:gd name="connsiteX0" fmla="*/ 0 w 614212"/>
              <a:gd name="connsiteY0" fmla="*/ 275335 h 550669"/>
              <a:gd name="connsiteX1" fmla="*/ 307106 w 614212"/>
              <a:gd name="connsiteY1" fmla="*/ 0 h 550669"/>
              <a:gd name="connsiteX2" fmla="*/ 614212 w 614212"/>
              <a:gd name="connsiteY2" fmla="*/ 275335 h 550669"/>
              <a:gd name="connsiteX3" fmla="*/ 307106 w 614212"/>
              <a:gd name="connsiteY3" fmla="*/ 550669 h 550669"/>
              <a:gd name="connsiteX4" fmla="*/ 0 w 614212"/>
              <a:gd name="connsiteY4" fmla="*/ 275335 h 550669"/>
              <a:gd name="connsiteX0" fmla="*/ 0 w 828525"/>
              <a:gd name="connsiteY0" fmla="*/ 275335 h 550669"/>
              <a:gd name="connsiteX1" fmla="*/ 521419 w 828525"/>
              <a:gd name="connsiteY1" fmla="*/ 0 h 550669"/>
              <a:gd name="connsiteX2" fmla="*/ 828525 w 828525"/>
              <a:gd name="connsiteY2" fmla="*/ 275335 h 550669"/>
              <a:gd name="connsiteX3" fmla="*/ 521419 w 828525"/>
              <a:gd name="connsiteY3" fmla="*/ 550669 h 550669"/>
              <a:gd name="connsiteX4" fmla="*/ 0 w 828525"/>
              <a:gd name="connsiteY4" fmla="*/ 275335 h 5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525" h="550669">
                <a:moveTo>
                  <a:pt x="0" y="275335"/>
                </a:moveTo>
                <a:lnTo>
                  <a:pt x="521419" y="0"/>
                </a:lnTo>
                <a:lnTo>
                  <a:pt x="828525" y="275335"/>
                </a:lnTo>
                <a:lnTo>
                  <a:pt x="521419" y="550669"/>
                </a:lnTo>
                <a:lnTo>
                  <a:pt x="0" y="275335"/>
                </a:lnTo>
                <a:close/>
              </a:path>
            </a:pathLst>
          </a:custGeom>
          <a:noFill/>
          <a:ln w="76200">
            <a:solidFill>
              <a:srgbClr val="00A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09" name="Triángulo rectángulo 3108"/>
          <p:cNvSpPr/>
          <p:nvPr/>
        </p:nvSpPr>
        <p:spPr>
          <a:xfrm>
            <a:off x="7899864" y="4362033"/>
            <a:ext cx="1847340" cy="674090"/>
          </a:xfrm>
          <a:custGeom>
            <a:avLst/>
            <a:gdLst>
              <a:gd name="connsiteX0" fmla="*/ 0 w 1490153"/>
              <a:gd name="connsiteY0" fmla="*/ 288328 h 288328"/>
              <a:gd name="connsiteX1" fmla="*/ 0 w 1490153"/>
              <a:gd name="connsiteY1" fmla="*/ 0 h 288328"/>
              <a:gd name="connsiteX2" fmla="*/ 1490153 w 1490153"/>
              <a:gd name="connsiteY2" fmla="*/ 288328 h 288328"/>
              <a:gd name="connsiteX3" fmla="*/ 0 w 1490153"/>
              <a:gd name="connsiteY3" fmla="*/ 288328 h 288328"/>
              <a:gd name="connsiteX0" fmla="*/ 771525 w 1490153"/>
              <a:gd name="connsiteY0" fmla="*/ 331190 h 331190"/>
              <a:gd name="connsiteX1" fmla="*/ 0 w 1490153"/>
              <a:gd name="connsiteY1" fmla="*/ 0 h 331190"/>
              <a:gd name="connsiteX2" fmla="*/ 1490153 w 1490153"/>
              <a:gd name="connsiteY2" fmla="*/ 288328 h 331190"/>
              <a:gd name="connsiteX3" fmla="*/ 771525 w 1490153"/>
              <a:gd name="connsiteY3" fmla="*/ 331190 h 331190"/>
              <a:gd name="connsiteX0" fmla="*/ 771525 w 1847340"/>
              <a:gd name="connsiteY0" fmla="*/ 331190 h 345478"/>
              <a:gd name="connsiteX1" fmla="*/ 0 w 1847340"/>
              <a:gd name="connsiteY1" fmla="*/ 0 h 345478"/>
              <a:gd name="connsiteX2" fmla="*/ 1847340 w 1847340"/>
              <a:gd name="connsiteY2" fmla="*/ 345478 h 345478"/>
              <a:gd name="connsiteX3" fmla="*/ 771525 w 1847340"/>
              <a:gd name="connsiteY3" fmla="*/ 331190 h 345478"/>
              <a:gd name="connsiteX0" fmla="*/ 1443037 w 1847340"/>
              <a:gd name="connsiteY0" fmla="*/ 674090 h 674090"/>
              <a:gd name="connsiteX1" fmla="*/ 0 w 1847340"/>
              <a:gd name="connsiteY1" fmla="*/ 0 h 674090"/>
              <a:gd name="connsiteX2" fmla="*/ 1847340 w 1847340"/>
              <a:gd name="connsiteY2" fmla="*/ 345478 h 674090"/>
              <a:gd name="connsiteX3" fmla="*/ 1443037 w 1847340"/>
              <a:gd name="connsiteY3" fmla="*/ 674090 h 674090"/>
              <a:gd name="connsiteX0" fmla="*/ 1528762 w 1847340"/>
              <a:gd name="connsiteY0" fmla="*/ 674090 h 674090"/>
              <a:gd name="connsiteX1" fmla="*/ 0 w 1847340"/>
              <a:gd name="connsiteY1" fmla="*/ 0 h 674090"/>
              <a:gd name="connsiteX2" fmla="*/ 1847340 w 1847340"/>
              <a:gd name="connsiteY2" fmla="*/ 345478 h 674090"/>
              <a:gd name="connsiteX3" fmla="*/ 1528762 w 1847340"/>
              <a:gd name="connsiteY3" fmla="*/ 674090 h 67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340" h="674090">
                <a:moveTo>
                  <a:pt x="1528762" y="674090"/>
                </a:moveTo>
                <a:lnTo>
                  <a:pt x="0" y="0"/>
                </a:lnTo>
                <a:lnTo>
                  <a:pt x="1847340" y="345478"/>
                </a:lnTo>
                <a:lnTo>
                  <a:pt x="1528762" y="674090"/>
                </a:lnTo>
                <a:close/>
              </a:path>
            </a:pathLst>
          </a:custGeom>
          <a:noFill/>
          <a:ln w="76200">
            <a:solidFill>
              <a:srgbClr val="00A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833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144</Words>
  <Application>Microsoft Macintosh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41</cp:revision>
  <dcterms:created xsi:type="dcterms:W3CDTF">2018-08-30T21:36:37Z</dcterms:created>
  <dcterms:modified xsi:type="dcterms:W3CDTF">2018-09-07T06:10:01Z</dcterms:modified>
</cp:coreProperties>
</file>